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77" r:id="rId2"/>
    <p:sldId id="326" r:id="rId3"/>
    <p:sldId id="342" r:id="rId4"/>
    <p:sldId id="343" r:id="rId5"/>
    <p:sldId id="348" r:id="rId6"/>
    <p:sldId id="356" r:id="rId7"/>
    <p:sldId id="344" r:id="rId8"/>
    <p:sldId id="345" r:id="rId9"/>
    <p:sldId id="346" r:id="rId10"/>
    <p:sldId id="347" r:id="rId11"/>
    <p:sldId id="349" r:id="rId12"/>
    <p:sldId id="355" r:id="rId13"/>
    <p:sldId id="350" r:id="rId14"/>
    <p:sldId id="351" r:id="rId15"/>
    <p:sldId id="352" r:id="rId16"/>
    <p:sldId id="353" r:id="rId17"/>
    <p:sldId id="354" r:id="rId18"/>
    <p:sldId id="333" r:id="rId19"/>
    <p:sldId id="327" r:id="rId20"/>
    <p:sldId id="337" r:id="rId21"/>
    <p:sldId id="328" r:id="rId22"/>
    <p:sldId id="329" r:id="rId23"/>
    <p:sldId id="330" r:id="rId24"/>
    <p:sldId id="332" r:id="rId25"/>
    <p:sldId id="334" r:id="rId26"/>
    <p:sldId id="335" r:id="rId27"/>
    <p:sldId id="336" r:id="rId28"/>
    <p:sldId id="331" r:id="rId29"/>
    <p:sldId id="338" r:id="rId30"/>
    <p:sldId id="339" r:id="rId31"/>
    <p:sldId id="341" r:id="rId3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96C879-B588-479D-9D8C-A9128D7555C3}">
          <p14:sldIdLst>
            <p14:sldId id="277"/>
            <p14:sldId id="326"/>
            <p14:sldId id="342"/>
            <p14:sldId id="343"/>
            <p14:sldId id="348"/>
            <p14:sldId id="356"/>
            <p14:sldId id="344"/>
            <p14:sldId id="345"/>
            <p14:sldId id="346"/>
            <p14:sldId id="347"/>
            <p14:sldId id="349"/>
            <p14:sldId id="355"/>
            <p14:sldId id="350"/>
            <p14:sldId id="351"/>
            <p14:sldId id="352"/>
            <p14:sldId id="353"/>
            <p14:sldId id="354"/>
            <p14:sldId id="333"/>
            <p14:sldId id="327"/>
            <p14:sldId id="337"/>
            <p14:sldId id="328"/>
            <p14:sldId id="329"/>
            <p14:sldId id="330"/>
            <p14:sldId id="332"/>
            <p14:sldId id="334"/>
            <p14:sldId id="335"/>
            <p14:sldId id="336"/>
            <p14:sldId id="331"/>
            <p14:sldId id="338"/>
            <p14:sldId id="339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E9"/>
    <a:srgbClr val="010732"/>
    <a:srgbClr val="FFFFFF"/>
    <a:srgbClr val="FD0C50"/>
    <a:srgbClr val="8F115C"/>
    <a:srgbClr val="870A42"/>
    <a:srgbClr val="5014EE"/>
    <a:srgbClr val="DC37C9"/>
    <a:srgbClr val="020B70"/>
    <a:srgbClr val="0F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5033" autoAdjust="0"/>
  </p:normalViewPr>
  <p:slideViewPr>
    <p:cSldViewPr>
      <p:cViewPr>
        <p:scale>
          <a:sx n="125" d="100"/>
          <a:sy n="125" d="100"/>
        </p:scale>
        <p:origin x="389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4625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22-10-07T11:01:41.828"/>
    </inkml:context>
    <inkml:brush xml:id="br0">
      <inkml:brushProperty name="width" value="0.10583" units="cm"/>
      <inkml:brushProperty name="height" value="0.21167" units="cm"/>
      <inkml:brushProperty name="color" value="#FD0C5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6.46259" units="1/cm"/>
          <inkml:channelProperty channel="Y" name="resolution" value="46.54546" units="1/cm"/>
          <inkml:channelProperty channel="T" name="resolution" value="1" units="1/dev"/>
        </inkml:channelProperties>
      </inkml:inkSource>
      <inkml:timestamp xml:id="ts0" timeString="2022-10-07T11:01:41.828"/>
    </inkml:context>
    <inkml:brush xml:id="br0">
      <inkml:brushProperty name="width" value="0.10583" units="cm"/>
      <inkml:brushProperty name="height" value="0.21167" units="cm"/>
      <inkml:brushProperty name="color" value="#FD0C5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40C5CF-1871-433D-8A4C-409129AA667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893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E4EAE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Номер и 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E4EAE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422C7B66-3591-47D8-8A27-1B9B7395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5246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69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3" y="1253996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2" y="1798432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7A952823-70DE-49B6-A769-960BB8FBD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4318215" y="2056563"/>
            <a:ext cx="4141784" cy="2316180"/>
          </a:xfrm>
          <a:custGeom>
            <a:avLst/>
            <a:gdLst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71950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9577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14705"/>
              <a:gd name="connsiteY0" fmla="*/ 384183 h 2305050"/>
              <a:gd name="connsiteX1" fmla="*/ 384183 w 4114705"/>
              <a:gd name="connsiteY1" fmla="*/ 0 h 2305050"/>
              <a:gd name="connsiteX2" fmla="*/ 3719505 w 4114705"/>
              <a:gd name="connsiteY2" fmla="*/ 0 h 2305050"/>
              <a:gd name="connsiteX3" fmla="*/ 4114705 w 4114705"/>
              <a:gd name="connsiteY3" fmla="*/ 215258 h 2305050"/>
              <a:gd name="connsiteX4" fmla="*/ 4100016 w 4114705"/>
              <a:gd name="connsiteY4" fmla="*/ 2075103 h 2305050"/>
              <a:gd name="connsiteX5" fmla="*/ 3877413 w 4114705"/>
              <a:gd name="connsiteY5" fmla="*/ 2305050 h 2305050"/>
              <a:gd name="connsiteX6" fmla="*/ 384183 w 4114705"/>
              <a:gd name="connsiteY6" fmla="*/ 2305050 h 2305050"/>
              <a:gd name="connsiteX7" fmla="*/ 0 w 4114705"/>
              <a:gd name="connsiteY7" fmla="*/ 1920867 h 2305050"/>
              <a:gd name="connsiteX8" fmla="*/ 0 w 4114705"/>
              <a:gd name="connsiteY8" fmla="*/ 384183 h 2305050"/>
              <a:gd name="connsiteX0" fmla="*/ 0 w 4114705"/>
              <a:gd name="connsiteY0" fmla="*/ 395200 h 2316067"/>
              <a:gd name="connsiteX1" fmla="*/ 384183 w 4114705"/>
              <a:gd name="connsiteY1" fmla="*/ 11017 h 2316067"/>
              <a:gd name="connsiteX2" fmla="*/ 3899447 w 4114705"/>
              <a:gd name="connsiteY2" fmla="*/ 0 h 2316067"/>
              <a:gd name="connsiteX3" fmla="*/ 4114705 w 4114705"/>
              <a:gd name="connsiteY3" fmla="*/ 226275 h 2316067"/>
              <a:gd name="connsiteX4" fmla="*/ 4100016 w 4114705"/>
              <a:gd name="connsiteY4" fmla="*/ 2086120 h 2316067"/>
              <a:gd name="connsiteX5" fmla="*/ 3877413 w 4114705"/>
              <a:gd name="connsiteY5" fmla="*/ 2316067 h 2316067"/>
              <a:gd name="connsiteX6" fmla="*/ 384183 w 4114705"/>
              <a:gd name="connsiteY6" fmla="*/ 2316067 h 2316067"/>
              <a:gd name="connsiteX7" fmla="*/ 0 w 4114705"/>
              <a:gd name="connsiteY7" fmla="*/ 1931884 h 2316067"/>
              <a:gd name="connsiteX8" fmla="*/ 0 w 4114705"/>
              <a:gd name="connsiteY8" fmla="*/ 395200 h 2316067"/>
              <a:gd name="connsiteX0" fmla="*/ 0 w 4114705"/>
              <a:gd name="connsiteY0" fmla="*/ 395899 h 2316766"/>
              <a:gd name="connsiteX1" fmla="*/ 384183 w 4114705"/>
              <a:gd name="connsiteY1" fmla="*/ 11716 h 2316766"/>
              <a:gd name="connsiteX2" fmla="*/ 3899447 w 4114705"/>
              <a:gd name="connsiteY2" fmla="*/ 699 h 2316766"/>
              <a:gd name="connsiteX3" fmla="*/ 4114705 w 4114705"/>
              <a:gd name="connsiteY3" fmla="*/ 190251 h 2316766"/>
              <a:gd name="connsiteX4" fmla="*/ 4100016 w 4114705"/>
              <a:gd name="connsiteY4" fmla="*/ 2086819 h 2316766"/>
              <a:gd name="connsiteX5" fmla="*/ 3877413 w 4114705"/>
              <a:gd name="connsiteY5" fmla="*/ 2316766 h 2316766"/>
              <a:gd name="connsiteX6" fmla="*/ 384183 w 4114705"/>
              <a:gd name="connsiteY6" fmla="*/ 2316766 h 2316766"/>
              <a:gd name="connsiteX7" fmla="*/ 0 w 4114705"/>
              <a:gd name="connsiteY7" fmla="*/ 1932583 h 2316766"/>
              <a:gd name="connsiteX8" fmla="*/ 0 w 4114705"/>
              <a:gd name="connsiteY8" fmla="*/ 395899 h 2316766"/>
              <a:gd name="connsiteX0" fmla="*/ 0 w 4116159"/>
              <a:gd name="connsiteY0" fmla="*/ 395899 h 2316766"/>
              <a:gd name="connsiteX1" fmla="*/ 384183 w 4116159"/>
              <a:gd name="connsiteY1" fmla="*/ 11716 h 2316766"/>
              <a:gd name="connsiteX2" fmla="*/ 3932498 w 4116159"/>
              <a:gd name="connsiteY2" fmla="*/ 699 h 2316766"/>
              <a:gd name="connsiteX3" fmla="*/ 4114705 w 4116159"/>
              <a:gd name="connsiteY3" fmla="*/ 190251 h 2316766"/>
              <a:gd name="connsiteX4" fmla="*/ 4100016 w 4116159"/>
              <a:gd name="connsiteY4" fmla="*/ 2086819 h 2316766"/>
              <a:gd name="connsiteX5" fmla="*/ 3877413 w 4116159"/>
              <a:gd name="connsiteY5" fmla="*/ 2316766 h 2316766"/>
              <a:gd name="connsiteX6" fmla="*/ 384183 w 4116159"/>
              <a:gd name="connsiteY6" fmla="*/ 2316766 h 2316766"/>
              <a:gd name="connsiteX7" fmla="*/ 0 w 4116159"/>
              <a:gd name="connsiteY7" fmla="*/ 1932583 h 2316766"/>
              <a:gd name="connsiteX8" fmla="*/ 0 w 4116159"/>
              <a:gd name="connsiteY8" fmla="*/ 395899 h 2316766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0016 w 4116159"/>
              <a:gd name="connsiteY4" fmla="*/ 2086233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88429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387855 w 4119831"/>
              <a:gd name="connsiteY6" fmla="*/ 2316180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7344 w 4123503"/>
              <a:gd name="connsiteY0" fmla="*/ 395313 h 2316180"/>
              <a:gd name="connsiteX1" fmla="*/ 391527 w 4123503"/>
              <a:gd name="connsiteY1" fmla="*/ 11130 h 2316180"/>
              <a:gd name="connsiteX2" fmla="*/ 3939842 w 4123503"/>
              <a:gd name="connsiteY2" fmla="*/ 113 h 2316180"/>
              <a:gd name="connsiteX3" fmla="*/ 4122049 w 4123503"/>
              <a:gd name="connsiteY3" fmla="*/ 200682 h 2316180"/>
              <a:gd name="connsiteX4" fmla="*/ 4111032 w 4123503"/>
              <a:gd name="connsiteY4" fmla="*/ 2104595 h 2316180"/>
              <a:gd name="connsiteX5" fmla="*/ 3895773 w 4123503"/>
              <a:gd name="connsiteY5" fmla="*/ 2316180 h 2316180"/>
              <a:gd name="connsiteX6" fmla="*/ 248308 w 4123503"/>
              <a:gd name="connsiteY6" fmla="*/ 2308835 h 2316180"/>
              <a:gd name="connsiteX7" fmla="*/ 0 w 4123503"/>
              <a:gd name="connsiteY7" fmla="*/ 2130300 h 2316180"/>
              <a:gd name="connsiteX8" fmla="*/ 7344 w 4123503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395313 h 2316180"/>
              <a:gd name="connsiteX0" fmla="*/ 3672 w 4119831"/>
              <a:gd name="connsiteY0" fmla="*/ 197009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97009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82320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07913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627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9947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0 w 4121575"/>
              <a:gd name="connsiteY0" fmla="*/ 198649 h 2316180"/>
              <a:gd name="connsiteX1" fmla="*/ 245599 w 4121575"/>
              <a:gd name="connsiteY1" fmla="*/ 7458 h 2316180"/>
              <a:gd name="connsiteX2" fmla="*/ 3937914 w 4121575"/>
              <a:gd name="connsiteY2" fmla="*/ 113 h 2316180"/>
              <a:gd name="connsiteX3" fmla="*/ 4120121 w 4121575"/>
              <a:gd name="connsiteY3" fmla="*/ 200682 h 2316180"/>
              <a:gd name="connsiteX4" fmla="*/ 4109104 w 4121575"/>
              <a:gd name="connsiteY4" fmla="*/ 2104595 h 2316180"/>
              <a:gd name="connsiteX5" fmla="*/ 3893845 w 4121575"/>
              <a:gd name="connsiteY5" fmla="*/ 2316180 h 2316180"/>
              <a:gd name="connsiteX6" fmla="*/ 246380 w 4121575"/>
              <a:gd name="connsiteY6" fmla="*/ 2308835 h 2316180"/>
              <a:gd name="connsiteX7" fmla="*/ 1744 w 4121575"/>
              <a:gd name="connsiteY7" fmla="*/ 2119283 h 2316180"/>
              <a:gd name="connsiteX8" fmla="*/ 0 w 4121575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19283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1606" h="2316180">
                <a:moveTo>
                  <a:pt x="31" y="198649"/>
                </a:moveTo>
                <a:cubicBezTo>
                  <a:pt x="31" y="-13529"/>
                  <a:pt x="-7540" y="5690"/>
                  <a:pt x="210423" y="7458"/>
                </a:cubicBezTo>
                <a:lnTo>
                  <a:pt x="3937945" y="113"/>
                </a:lnTo>
                <a:cubicBezTo>
                  <a:pt x="4150123" y="113"/>
                  <a:pt x="4120152" y="-11496"/>
                  <a:pt x="4120152" y="200682"/>
                </a:cubicBezTo>
                <a:cubicBezTo>
                  <a:pt x="4116480" y="835320"/>
                  <a:pt x="4112807" y="1478121"/>
                  <a:pt x="4109135" y="2112759"/>
                </a:cubicBezTo>
                <a:cubicBezTo>
                  <a:pt x="4101791" y="2332281"/>
                  <a:pt x="4137177" y="2312508"/>
                  <a:pt x="3896585" y="2316180"/>
                </a:cubicBezTo>
                <a:lnTo>
                  <a:pt x="232870" y="2311556"/>
                </a:lnTo>
                <a:cubicBezTo>
                  <a:pt x="-5014" y="2307884"/>
                  <a:pt x="1775" y="2347790"/>
                  <a:pt x="1775" y="2135612"/>
                </a:cubicBezTo>
                <a:cubicBezTo>
                  <a:pt x="1194" y="1495401"/>
                  <a:pt x="612" y="838860"/>
                  <a:pt x="31" y="198649"/>
                </a:cubicBezTo>
                <a:close/>
              </a:path>
            </a:pathLst>
          </a:custGeom>
        </p:spPr>
        <p:txBody>
          <a:bodyPr lIns="1656000" tIns="396000"/>
          <a:lstStyle>
            <a:lvl1pPr>
              <a:defRPr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31808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683568" y="1999598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683568" y="1574720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cxnSp>
        <p:nvCxnSpPr>
          <p:cNvPr id="24" name="Прямая соединительная линия 23"/>
          <p:cNvCxnSpPr/>
          <p:nvPr userDrawn="1"/>
        </p:nvCxnSpPr>
        <p:spPr>
          <a:xfrm>
            <a:off x="5651167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 userDrawn="1"/>
        </p:nvCxnSpPr>
        <p:spPr>
          <a:xfrm>
            <a:off x="5651167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 userDrawn="1"/>
        </p:nvCxnSpPr>
        <p:spPr>
          <a:xfrm>
            <a:off x="2598333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 userDrawn="1"/>
        </p:nvCxnSpPr>
        <p:spPr>
          <a:xfrm>
            <a:off x="2598333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20"/>
          <p:cNvSpPr>
            <a:spLocks noGrp="1"/>
          </p:cNvSpPr>
          <p:nvPr>
            <p:ph type="body" sz="quarter" idx="13"/>
          </p:nvPr>
        </p:nvSpPr>
        <p:spPr>
          <a:xfrm>
            <a:off x="683568" y="3941201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18"/>
          <p:cNvSpPr>
            <a:spLocks noGrp="1"/>
          </p:cNvSpPr>
          <p:nvPr>
            <p:ph type="body" sz="quarter" idx="14"/>
          </p:nvPr>
        </p:nvSpPr>
        <p:spPr>
          <a:xfrm>
            <a:off x="683568" y="3516323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2" name="Текст 20"/>
          <p:cNvSpPr>
            <a:spLocks noGrp="1"/>
          </p:cNvSpPr>
          <p:nvPr>
            <p:ph type="body" sz="quarter" idx="15"/>
          </p:nvPr>
        </p:nvSpPr>
        <p:spPr>
          <a:xfrm>
            <a:off x="6730242" y="3941201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8"/>
          <p:cNvSpPr>
            <a:spLocks noGrp="1"/>
          </p:cNvSpPr>
          <p:nvPr>
            <p:ph type="body" sz="quarter" idx="16"/>
          </p:nvPr>
        </p:nvSpPr>
        <p:spPr>
          <a:xfrm>
            <a:off x="6730242" y="3516323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4" name="Текст 20"/>
          <p:cNvSpPr>
            <a:spLocks noGrp="1"/>
          </p:cNvSpPr>
          <p:nvPr>
            <p:ph type="body" sz="quarter" idx="17"/>
          </p:nvPr>
        </p:nvSpPr>
        <p:spPr>
          <a:xfrm>
            <a:off x="6730242" y="1999598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18"/>
          <p:cNvSpPr>
            <a:spLocks noGrp="1"/>
          </p:cNvSpPr>
          <p:nvPr>
            <p:ph type="body" sz="quarter" idx="18"/>
          </p:nvPr>
        </p:nvSpPr>
        <p:spPr>
          <a:xfrm>
            <a:off x="6730242" y="1574720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" name="그림 7">
              <a:extLst>
                <a:ext uri="{FF2B5EF4-FFF2-40B4-BE49-F238E27FC236}">
                  <a16:creationId xmlns:a16="http://schemas.microsoft.com/office/drawing/2014/main" id="{98D0599D-7074-48BF-B0BB-683FC0C51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</p:spPr>
        </p:pic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CC7C7A64-7912-44C9-A989-35AFE2A7EA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</p:spPr>
        </p:pic>
      </p:grpSp>
      <p:sp>
        <p:nvSpPr>
          <p:cNvPr id="20" name="Рисунок 42"/>
          <p:cNvSpPr>
            <a:spLocks noGrp="1"/>
          </p:cNvSpPr>
          <p:nvPr>
            <p:ph type="pic" sz="quarter" idx="20"/>
          </p:nvPr>
        </p:nvSpPr>
        <p:spPr>
          <a:xfrm>
            <a:off x="3762000" y="1476000"/>
            <a:ext cx="1584000" cy="3294000"/>
          </a:xfrm>
          <a:custGeom>
            <a:avLst/>
            <a:gdLst>
              <a:gd name="connsiteX0" fmla="*/ 0 w 1809538"/>
              <a:gd name="connsiteY0" fmla="*/ 301596 h 3960440"/>
              <a:gd name="connsiteX1" fmla="*/ 301596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79659 w 1809538"/>
              <a:gd name="connsiteY2" fmla="*/ 5976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58844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48487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0 w 1815514"/>
              <a:gd name="connsiteY7" fmla="*/ 3688726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702374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514" h="3954463">
                <a:moveTo>
                  <a:pt x="0" y="301596"/>
                </a:moveTo>
                <a:cubicBezTo>
                  <a:pt x="0" y="135029"/>
                  <a:pt x="81241" y="0"/>
                  <a:pt x="247808" y="0"/>
                </a:cubicBezTo>
                <a:lnTo>
                  <a:pt x="1579659" y="5976"/>
                </a:lnTo>
                <a:cubicBezTo>
                  <a:pt x="1746226" y="5976"/>
                  <a:pt x="1815514" y="111123"/>
                  <a:pt x="1815514" y="277690"/>
                </a:cubicBezTo>
                <a:lnTo>
                  <a:pt x="1815514" y="3702374"/>
                </a:lnTo>
                <a:cubicBezTo>
                  <a:pt x="1815514" y="3868941"/>
                  <a:pt x="1701200" y="3954463"/>
                  <a:pt x="1534633" y="3954463"/>
                </a:cubicBezTo>
                <a:lnTo>
                  <a:pt x="281580" y="3948488"/>
                </a:lnTo>
                <a:cubicBezTo>
                  <a:pt x="115013" y="3948488"/>
                  <a:pt x="6671" y="3882590"/>
                  <a:pt x="6671" y="3716023"/>
                </a:cubicBezTo>
                <a:cubicBezTo>
                  <a:pt x="4447" y="2577881"/>
                  <a:pt x="2224" y="1439738"/>
                  <a:pt x="0" y="301596"/>
                </a:cubicBezTo>
                <a:close/>
              </a:path>
            </a:pathLst>
          </a:custGeom>
        </p:spPr>
        <p:txBody>
          <a:bodyPr lIns="324000" tIns="1008000" rIns="36000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4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597;p59"/>
          <p:cNvGrpSpPr/>
          <p:nvPr userDrawn="1"/>
        </p:nvGrpSpPr>
        <p:grpSpPr>
          <a:xfrm>
            <a:off x="2195736" y="2283718"/>
            <a:ext cx="5292443" cy="1295267"/>
            <a:chOff x="3512551" y="2358282"/>
            <a:chExt cx="1597032" cy="378649"/>
          </a:xfrm>
        </p:grpSpPr>
        <p:grpSp>
          <p:nvGrpSpPr>
            <p:cNvPr id="4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1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01;p59"/>
              <p:cNvCxnSpPr>
                <a:stCxn id="10" idx="6"/>
                <a:endCxn id="1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sp>
            <p:nvSpPr>
              <p:cNvPr id="19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2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6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16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608;p59"/>
              <p:cNvCxnSpPr>
                <a:stCxn id="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3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7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sp>
            <p:nvSpPr>
              <p:cNvPr id="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4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8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10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616;p59"/>
              <p:cNvCxnSpPr>
                <a:stCxn id="11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1</a:t>
                </a:r>
                <a:endParaRPr sz="2000" dirty="0">
                  <a:solidFill>
                    <a:srgbClr val="E4EAE9"/>
                  </a:solidFill>
                  <a:latin typeface="+mn-lt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30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6278722" y="3577959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4763709" y="1746996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25"/>
          <p:cNvSpPr>
            <a:spLocks noGrp="1"/>
          </p:cNvSpPr>
          <p:nvPr>
            <p:ph type="body" sz="quarter" idx="16" hasCustomPrompt="1"/>
          </p:nvPr>
        </p:nvSpPr>
        <p:spPr>
          <a:xfrm>
            <a:off x="3248490" y="3609607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5"/>
          <p:cNvSpPr>
            <a:spLocks noGrp="1"/>
          </p:cNvSpPr>
          <p:nvPr>
            <p:ph type="body" sz="quarter" idx="17" hasCustomPrompt="1"/>
          </p:nvPr>
        </p:nvSpPr>
        <p:spPr>
          <a:xfrm>
            <a:off x="1733975" y="1747353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9689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Google Shape;2796;p94"/>
          <p:cNvCxnSpPr/>
          <p:nvPr userDrawn="1"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797;p94"/>
          <p:cNvCxnSpPr/>
          <p:nvPr userDrawn="1"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798;p94"/>
          <p:cNvCxnSpPr/>
          <p:nvPr userDrawn="1"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99;p94"/>
          <p:cNvCxnSpPr>
            <a:stCxn id="41" idx="6"/>
            <a:endCxn id="29" idx="2"/>
          </p:cNvCxnSpPr>
          <p:nvPr userDrawn="1"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02;p94"/>
          <p:cNvCxnSpPr>
            <a:stCxn id="29" idx="6"/>
            <a:endCxn id="15" idx="2"/>
          </p:cNvCxnSpPr>
          <p:nvPr userDrawn="1"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804;p94"/>
          <p:cNvGrpSpPr/>
          <p:nvPr userDrawn="1"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5" name="Google Shape;2803;p94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05;p94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7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17;p94"/>
          <p:cNvGrpSpPr/>
          <p:nvPr userDrawn="1"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9" name="Google Shape;2801;p94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818;p94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31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828;p94"/>
          <p:cNvGrpSpPr/>
          <p:nvPr userDrawn="1"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41" name="Google Shape;2800;p94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829;p94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4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Текст 57"/>
          <p:cNvSpPr>
            <a:spLocks noGrp="1"/>
          </p:cNvSpPr>
          <p:nvPr>
            <p:ph type="body" sz="quarter" idx="11" hasCustomPrompt="1"/>
          </p:nvPr>
        </p:nvSpPr>
        <p:spPr>
          <a:xfrm>
            <a:off x="910362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62" name="Текст 57"/>
          <p:cNvSpPr>
            <a:spLocks noGrp="1"/>
          </p:cNvSpPr>
          <p:nvPr>
            <p:ph type="body" sz="quarter" idx="14" hasCustomPrompt="1"/>
          </p:nvPr>
        </p:nvSpPr>
        <p:spPr>
          <a:xfrm>
            <a:off x="3576731" y="3631672"/>
            <a:ext cx="1980245" cy="1040348"/>
          </a:xfrm>
        </p:spPr>
        <p:txBody>
          <a:bodyPr>
            <a:no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63" name="Текст 57"/>
          <p:cNvSpPr>
            <a:spLocks noGrp="1"/>
          </p:cNvSpPr>
          <p:nvPr>
            <p:ph type="body" sz="quarter" idx="15" hasCustomPrompt="1"/>
          </p:nvPr>
        </p:nvSpPr>
        <p:spPr>
          <a:xfrm>
            <a:off x="6426054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Проблема</a:t>
            </a:r>
          </a:p>
        </p:txBody>
      </p:sp>
      <p:sp>
        <p:nvSpPr>
          <p:cNvPr id="65" name="TextBox 64"/>
          <p:cNvSpPr txBox="1"/>
          <p:nvPr userDrawn="1"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Альтернативные</a:t>
            </a:r>
            <a:r>
              <a:rPr lang="ru-RU" baseline="0" dirty="0">
                <a:solidFill>
                  <a:srgbClr val="E4EAE9"/>
                </a:solidFill>
              </a:rPr>
              <a:t> решения</a:t>
            </a:r>
            <a:endParaRPr lang="ru-RU" dirty="0">
              <a:solidFill>
                <a:srgbClr val="E4EAE9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67655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Рисунок 99"/>
          <p:cNvSpPr>
            <a:spLocks noGrp="1"/>
          </p:cNvSpPr>
          <p:nvPr>
            <p:ph type="pic" sz="quarter" idx="10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55" name="그림 15">
            <a:extLst>
              <a:ext uri="{FF2B5EF4-FFF2-40B4-BE49-F238E27FC236}">
                <a16:creationId xmlns:a16="http://schemas.microsoft.com/office/drawing/2014/main" id="{E5E5A732-1242-40D7-8815-B8855AD30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48872" r="51169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>
              <a:gd name="connsiteX0" fmla="*/ 628357 w 1256714"/>
              <a:gd name="connsiteY0" fmla="*/ 0 h 1240348"/>
              <a:gd name="connsiteX1" fmla="*/ 1256714 w 1256714"/>
              <a:gd name="connsiteY1" fmla="*/ 620174 h 1240348"/>
              <a:gd name="connsiteX2" fmla="*/ 628357 w 1256714"/>
              <a:gd name="connsiteY2" fmla="*/ 1240348 h 1240348"/>
              <a:gd name="connsiteX3" fmla="*/ 0 w 1256714"/>
              <a:gd name="connsiteY3" fmla="*/ 620174 h 1240348"/>
              <a:gd name="connsiteX4" fmla="*/ 628357 w 1256714"/>
              <a:gd name="connsiteY4" fmla="*/ 0 h 12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714" h="1240348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</p:spPr>
      </p:pic>
      <p:sp>
        <p:nvSpPr>
          <p:cNvPr id="78" name="图形"/>
          <p:cNvSpPr>
            <a:spLocks noChangeArrowheads="1"/>
          </p:cNvSpPr>
          <p:nvPr/>
        </p:nvSpPr>
        <p:spPr bwMode="auto"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79" name="图形"/>
          <p:cNvSpPr>
            <a:spLocks noChangeArrowheads="1"/>
          </p:cNvSpPr>
          <p:nvPr/>
        </p:nvSpPr>
        <p:spPr bwMode="auto"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80" name="图形"/>
          <p:cNvSpPr>
            <a:spLocks noChangeArrowheads="1"/>
          </p:cNvSpPr>
          <p:nvPr/>
        </p:nvSpPr>
        <p:spPr bwMode="auto"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6" name="Рисунок 9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4556">
            <a:off x="4730550" y="2925800"/>
            <a:ext cx="700347" cy="369175"/>
          </a:xfrm>
          <a:prstGeom prst="rect">
            <a:avLst/>
          </a:prstGeom>
        </p:spPr>
      </p:pic>
      <p:sp>
        <p:nvSpPr>
          <p:cNvPr id="84" name="图形"/>
          <p:cNvSpPr>
            <a:spLocks noChangeArrowheads="1"/>
          </p:cNvSpPr>
          <p:nvPr/>
        </p:nvSpPr>
        <p:spPr bwMode="auto"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1613">
            <a:off x="4312647" y="3684454"/>
            <a:ext cx="700347" cy="369175"/>
          </a:xfrm>
          <a:prstGeom prst="rect">
            <a:avLst/>
          </a:prstGeom>
        </p:spPr>
      </p:pic>
      <p:sp>
        <p:nvSpPr>
          <p:cNvPr id="102" name="Текст 101"/>
          <p:cNvSpPr>
            <a:spLocks noGrp="1"/>
          </p:cNvSpPr>
          <p:nvPr>
            <p:ph type="body" sz="quarter" idx="11" hasCustomPrompt="1"/>
          </p:nvPr>
        </p:nvSpPr>
        <p:spPr>
          <a:xfrm>
            <a:off x="5628216" y="2908221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3" name="Текст 101"/>
          <p:cNvSpPr>
            <a:spLocks noGrp="1"/>
          </p:cNvSpPr>
          <p:nvPr>
            <p:ph type="body" sz="quarter" idx="12" hasCustomPrompt="1"/>
          </p:nvPr>
        </p:nvSpPr>
        <p:spPr>
          <a:xfrm>
            <a:off x="5016324" y="1655288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4" name="Текст 101"/>
          <p:cNvSpPr>
            <a:spLocks noGrp="1"/>
          </p:cNvSpPr>
          <p:nvPr>
            <p:ph type="body" sz="quarter" idx="13" hasCustomPrompt="1"/>
          </p:nvPr>
        </p:nvSpPr>
        <p:spPr>
          <a:xfrm>
            <a:off x="4969179" y="4207242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5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3428311" y="2946080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46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872149" y="267494"/>
            <a:ext cx="5284423" cy="568920"/>
          </a:xfr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30" name="Блок-схема: узел 29"/>
          <p:cNvSpPr/>
          <p:nvPr userDrawn="1"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 userDrawn="1"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 userDrawn="1"/>
        </p:nvSpPr>
        <p:spPr>
          <a:xfrm>
            <a:off x="667354" y="2925416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Блок-схема: узел 32"/>
          <p:cNvSpPr/>
          <p:nvPr userDrawn="1"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/>
          <p:cNvSpPr/>
          <p:nvPr userDrawn="1"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/>
          <p:cNvSpPr/>
          <p:nvPr userDrawn="1"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Рисунок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"/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"/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"/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"/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1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5" hasCustomPrompt="1"/>
          </p:nvPr>
        </p:nvSpPr>
        <p:spPr>
          <a:xfrm>
            <a:off x="704430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27" name="Полилиния 26"/>
          <p:cNvSpPr/>
          <p:nvPr userDrawn="1"/>
        </p:nvSpPr>
        <p:spPr>
          <a:xfrm>
            <a:off x="2281395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/>
          <p:cNvSpPr>
            <a:spLocks noGrp="1"/>
          </p:cNvSpPr>
          <p:nvPr>
            <p:ph type="body" sz="quarter" idx="36" hasCustomPrompt="1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Полилиния 30"/>
          <p:cNvSpPr/>
          <p:nvPr userDrawn="1"/>
        </p:nvSpPr>
        <p:spPr>
          <a:xfrm>
            <a:off x="3951529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17"/>
          <p:cNvSpPr>
            <a:spLocks noGrp="1"/>
          </p:cNvSpPr>
          <p:nvPr>
            <p:ph type="body" sz="quarter" idx="38" hasCustomPrompt="1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Полилиния 37"/>
          <p:cNvSpPr/>
          <p:nvPr userDrawn="1"/>
        </p:nvSpPr>
        <p:spPr>
          <a:xfrm>
            <a:off x="5548373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7"/>
          <p:cNvSpPr>
            <a:spLocks noGrp="1"/>
          </p:cNvSpPr>
          <p:nvPr>
            <p:ph type="body" sz="quarter" idx="40" hasCustomPrompt="1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Полилиния 40"/>
          <p:cNvSpPr/>
          <p:nvPr userDrawn="1"/>
        </p:nvSpPr>
        <p:spPr>
          <a:xfrm>
            <a:off x="7190842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Текст 17"/>
          <p:cNvSpPr>
            <a:spLocks noGrp="1"/>
          </p:cNvSpPr>
          <p:nvPr>
            <p:ph type="body" sz="quarter" idx="42" hasCustomPrompt="1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9" name="Текст 2"/>
          <p:cNvSpPr>
            <a:spLocks noGrp="1"/>
          </p:cNvSpPr>
          <p:nvPr>
            <p:ph type="body" sz="quarter" idx="44" hasCustomPrompt="1"/>
          </p:nvPr>
        </p:nvSpPr>
        <p:spPr>
          <a:xfrm>
            <a:off x="704138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45" hasCustomPrompt="1"/>
          </p:nvPr>
        </p:nvSpPr>
        <p:spPr>
          <a:xfrm>
            <a:off x="704138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56" name="Текст 2"/>
          <p:cNvSpPr>
            <a:spLocks noGrp="1"/>
          </p:cNvSpPr>
          <p:nvPr>
            <p:ph type="body" sz="quarter" idx="49" hasCustomPrompt="1"/>
          </p:nvPr>
        </p:nvSpPr>
        <p:spPr>
          <a:xfrm>
            <a:off x="2319277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68" name="Текст 2"/>
          <p:cNvSpPr>
            <a:spLocks noGrp="1"/>
          </p:cNvSpPr>
          <p:nvPr>
            <p:ph type="body" sz="quarter" idx="50" hasCustomPrompt="1"/>
          </p:nvPr>
        </p:nvSpPr>
        <p:spPr>
          <a:xfrm>
            <a:off x="2318985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69" name="Текст 2"/>
          <p:cNvSpPr>
            <a:spLocks noGrp="1"/>
          </p:cNvSpPr>
          <p:nvPr>
            <p:ph type="body" sz="quarter" idx="51" hasCustomPrompt="1"/>
          </p:nvPr>
        </p:nvSpPr>
        <p:spPr>
          <a:xfrm>
            <a:off x="2318985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0" name="Текст 2"/>
          <p:cNvSpPr>
            <a:spLocks noGrp="1"/>
          </p:cNvSpPr>
          <p:nvPr>
            <p:ph type="body" sz="quarter" idx="52" hasCustomPrompt="1"/>
          </p:nvPr>
        </p:nvSpPr>
        <p:spPr>
          <a:xfrm>
            <a:off x="3951821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1" name="Текст 2"/>
          <p:cNvSpPr>
            <a:spLocks noGrp="1"/>
          </p:cNvSpPr>
          <p:nvPr>
            <p:ph type="body" sz="quarter" idx="53" hasCustomPrompt="1"/>
          </p:nvPr>
        </p:nvSpPr>
        <p:spPr>
          <a:xfrm>
            <a:off x="3951529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2" name="Текст 2"/>
          <p:cNvSpPr>
            <a:spLocks noGrp="1"/>
          </p:cNvSpPr>
          <p:nvPr>
            <p:ph type="body" sz="quarter" idx="54" hasCustomPrompt="1"/>
          </p:nvPr>
        </p:nvSpPr>
        <p:spPr>
          <a:xfrm>
            <a:off x="3951529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3" name="Текст 2"/>
          <p:cNvSpPr>
            <a:spLocks noGrp="1"/>
          </p:cNvSpPr>
          <p:nvPr>
            <p:ph type="body" sz="quarter" idx="55" hasCustomPrompt="1"/>
          </p:nvPr>
        </p:nvSpPr>
        <p:spPr>
          <a:xfrm>
            <a:off x="5574425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4" name="Текст 2"/>
          <p:cNvSpPr>
            <a:spLocks noGrp="1"/>
          </p:cNvSpPr>
          <p:nvPr>
            <p:ph type="body" sz="quarter" idx="56" hasCustomPrompt="1"/>
          </p:nvPr>
        </p:nvSpPr>
        <p:spPr>
          <a:xfrm>
            <a:off x="5574133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5" name="Текст 2"/>
          <p:cNvSpPr>
            <a:spLocks noGrp="1"/>
          </p:cNvSpPr>
          <p:nvPr>
            <p:ph type="body" sz="quarter" idx="57" hasCustomPrompt="1"/>
          </p:nvPr>
        </p:nvSpPr>
        <p:spPr>
          <a:xfrm>
            <a:off x="5574133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6" name="Текст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8123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7" name="Текст 2"/>
          <p:cNvSpPr>
            <a:spLocks noGrp="1"/>
          </p:cNvSpPr>
          <p:nvPr>
            <p:ph type="body" sz="quarter" idx="59" hasCustomPrompt="1"/>
          </p:nvPr>
        </p:nvSpPr>
        <p:spPr>
          <a:xfrm>
            <a:off x="7217831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8" name="Текст 2"/>
          <p:cNvSpPr>
            <a:spLocks noGrp="1"/>
          </p:cNvSpPr>
          <p:nvPr>
            <p:ph type="body" sz="quarter" idx="60" hasCustomPrompt="1"/>
          </p:nvPr>
        </p:nvSpPr>
        <p:spPr>
          <a:xfrm>
            <a:off x="7217831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01.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02.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03.</a:t>
            </a: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40515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40515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39063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39063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39063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39063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04.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05.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06.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537860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537860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536408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536408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36408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536408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499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29000" r="40550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>
              <a:gd name="connsiteX0" fmla="*/ 0 w 4896544"/>
              <a:gd name="connsiteY0" fmla="*/ 0 h 1224136"/>
              <a:gd name="connsiteX1" fmla="*/ 4896544 w 4896544"/>
              <a:gd name="connsiteY1" fmla="*/ 0 h 1224136"/>
              <a:gd name="connsiteX2" fmla="*/ 4896544 w 4896544"/>
              <a:gd name="connsiteY2" fmla="*/ 1224136 h 1224136"/>
              <a:gd name="connsiteX3" fmla="*/ 0 w 4896544"/>
              <a:gd name="connsiteY3" fmla="*/ 1224136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1224136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5580111" y="1492250"/>
            <a:ext cx="2952702" cy="16555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5580111" y="3291830"/>
            <a:ext cx="2952701" cy="1511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539750" y="2859088"/>
            <a:ext cx="4895850" cy="194468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563688"/>
            <a:ext cx="4752975" cy="287337"/>
          </a:xfrm>
        </p:spPr>
        <p:txBody>
          <a:bodyPr/>
          <a:lstStyle>
            <a:lvl1pPr algn="ct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611187" y="1933053"/>
            <a:ext cx="4752975" cy="7107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45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59632" y="1923678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 userDrawn="1"/>
        </p:nvCxnSpPr>
        <p:spPr>
          <a:xfrm>
            <a:off x="1259632" y="2355726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259632" y="2787774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 userDrawn="1"/>
        </p:nvCxnSpPr>
        <p:spPr>
          <a:xfrm>
            <a:off x="1259632" y="3219822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>
            <a:off x="1259632" y="3651870"/>
            <a:ext cx="3384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780010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2140049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75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576" y="2572097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3004145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3436193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583668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2015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0" y="3723877"/>
            <a:ext cx="524696" cy="216025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851920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25" name="Полилиния 24"/>
          <p:cNvSpPr/>
          <p:nvPr userDrawn="1"/>
        </p:nvSpPr>
        <p:spPr>
          <a:xfrm>
            <a:off x="3021190" y="1959681"/>
            <a:ext cx="272668" cy="1692188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 userDrawn="1"/>
        </p:nvSpPr>
        <p:spPr>
          <a:xfrm>
            <a:off x="4101310" y="3436193"/>
            <a:ext cx="254666" cy="215675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 userDrawn="1"/>
        </p:nvSpPr>
        <p:spPr>
          <a:xfrm>
            <a:off x="1827497" y="2859781"/>
            <a:ext cx="272668" cy="792087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 userDrawn="1"/>
        </p:nvSpPr>
        <p:spPr>
          <a:xfrm>
            <a:off x="2771800" y="2498271"/>
            <a:ext cx="252028" cy="115359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 userDrawn="1"/>
        </p:nvSpPr>
        <p:spPr>
          <a:xfrm>
            <a:off x="1575469" y="3147815"/>
            <a:ext cx="252028" cy="504054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 userDrawn="1"/>
        </p:nvSpPr>
        <p:spPr>
          <a:xfrm>
            <a:off x="3849941" y="2859781"/>
            <a:ext cx="251369" cy="79208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 userDrawn="1"/>
        </p:nvSpPr>
        <p:spPr>
          <a:xfrm>
            <a:off x="5199432" y="1593923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18"/>
          </p:nvPr>
        </p:nvSpPr>
        <p:spPr>
          <a:xfrm>
            <a:off x="5291708" y="1971599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1"/>
          </p:nvPr>
        </p:nvSpPr>
        <p:spPr>
          <a:xfrm>
            <a:off x="5291708" y="1658357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Скругленный прямоугольник 43"/>
          <p:cNvSpPr/>
          <p:nvPr userDrawn="1"/>
        </p:nvSpPr>
        <p:spPr>
          <a:xfrm>
            <a:off x="5199432" y="2420160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Текст 35"/>
          <p:cNvSpPr>
            <a:spLocks noGrp="1"/>
          </p:cNvSpPr>
          <p:nvPr>
            <p:ph type="body" sz="quarter" idx="22"/>
          </p:nvPr>
        </p:nvSpPr>
        <p:spPr>
          <a:xfrm>
            <a:off x="5291708" y="2797836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3"/>
          </p:nvPr>
        </p:nvSpPr>
        <p:spPr>
          <a:xfrm>
            <a:off x="5291708" y="2484594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Скругленный прямоугольник 46"/>
          <p:cNvSpPr/>
          <p:nvPr userDrawn="1"/>
        </p:nvSpPr>
        <p:spPr>
          <a:xfrm>
            <a:off x="5199432" y="3246397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24"/>
          </p:nvPr>
        </p:nvSpPr>
        <p:spPr>
          <a:xfrm>
            <a:off x="5291708" y="3624073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25"/>
          </p:nvPr>
        </p:nvSpPr>
        <p:spPr>
          <a:xfrm>
            <a:off x="5291708" y="3310831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7547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 userDrawn="1"/>
        </p:nvSpPr>
        <p:spPr>
          <a:xfrm>
            <a:off x="6300192" y="127560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190770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 userDrawn="1"/>
        </p:nvCxnSpPr>
        <p:spPr>
          <a:xfrm>
            <a:off x="2621628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334786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 userDrawn="1"/>
        </p:nvCxnSpPr>
        <p:spPr>
          <a:xfrm>
            <a:off x="4013907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 userDrawn="1"/>
        </p:nvCxnSpPr>
        <p:spPr>
          <a:xfrm>
            <a:off x="4716016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уб 7"/>
          <p:cNvSpPr/>
          <p:nvPr userDrawn="1"/>
        </p:nvSpPr>
        <p:spPr>
          <a:xfrm>
            <a:off x="971600" y="1707654"/>
            <a:ext cx="3312368" cy="432048"/>
          </a:xfrm>
          <a:prstGeom prst="cube">
            <a:avLst/>
          </a:prstGeom>
          <a:solidFill>
            <a:srgbClr val="FD0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Куб 8"/>
          <p:cNvSpPr/>
          <p:nvPr userDrawn="1"/>
        </p:nvSpPr>
        <p:spPr>
          <a:xfrm>
            <a:off x="971600" y="2370382"/>
            <a:ext cx="2160240" cy="432000"/>
          </a:xfrm>
          <a:prstGeom prst="cube">
            <a:avLst/>
          </a:prstGeom>
          <a:solidFill>
            <a:srgbClr val="636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Куб 9"/>
          <p:cNvSpPr/>
          <p:nvPr userDrawn="1"/>
        </p:nvSpPr>
        <p:spPr>
          <a:xfrm>
            <a:off x="971600" y="3033110"/>
            <a:ext cx="2520280" cy="432000"/>
          </a:xfrm>
          <a:prstGeom prst="cube">
            <a:avLst/>
          </a:prstGeom>
          <a:solidFill>
            <a:srgbClr val="0F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Куб 10"/>
          <p:cNvSpPr/>
          <p:nvPr userDrawn="1"/>
        </p:nvSpPr>
        <p:spPr>
          <a:xfrm>
            <a:off x="971600" y="3695838"/>
            <a:ext cx="2808312" cy="432000"/>
          </a:xfrm>
          <a:prstGeom prst="cube">
            <a:avLst/>
          </a:prstGeom>
          <a:solidFill>
            <a:srgbClr val="DC3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452" y="4516314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5561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500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69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1000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09577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1500</a:t>
            </a:r>
          </a:p>
        </p:txBody>
      </p:sp>
      <p:sp>
        <p:nvSpPr>
          <p:cNvPr id="22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3748607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445955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2500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6403947" y="1275606"/>
            <a:ext cx="2272508" cy="315609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4"/>
          <p:cNvSpPr>
            <a:spLocks noGrp="1"/>
          </p:cNvSpPr>
          <p:nvPr>
            <p:ph type="body" sz="quarter" idx="17" hasCustomPrompt="1"/>
          </p:nvPr>
        </p:nvSpPr>
        <p:spPr>
          <a:xfrm>
            <a:off x="6403947" y="159121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6300192" y="213987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 userDrawn="1"/>
        </p:nvSpPr>
        <p:spPr>
          <a:xfrm>
            <a:off x="6300192" y="300414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 userDrawn="1"/>
        </p:nvSpPr>
        <p:spPr>
          <a:xfrm>
            <a:off x="6300192" y="386841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24"/>
          <p:cNvSpPr>
            <a:spLocks noGrp="1"/>
          </p:cNvSpPr>
          <p:nvPr>
            <p:ph type="body" sz="quarter" idx="18" hasCustomPrompt="1"/>
          </p:nvPr>
        </p:nvSpPr>
        <p:spPr>
          <a:xfrm>
            <a:off x="6403947" y="2138886"/>
            <a:ext cx="2272508" cy="315609"/>
          </a:xfrm>
        </p:spPr>
        <p:txBody>
          <a:bodyPr/>
          <a:lstStyle>
            <a:lvl1pPr algn="r">
              <a:defRPr>
                <a:solidFill>
                  <a:srgbClr val="6363F3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7" name="Текст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03947" y="245449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8" name="Текст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03947" y="2996396"/>
            <a:ext cx="2272508" cy="315609"/>
          </a:xfrm>
        </p:spPr>
        <p:txBody>
          <a:bodyPr/>
          <a:lstStyle>
            <a:lvl1pPr algn="r">
              <a:defRPr>
                <a:solidFill>
                  <a:srgbClr val="0FA6FB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9" name="Текст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03947" y="331200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Текст 24"/>
          <p:cNvSpPr>
            <a:spLocks noGrp="1"/>
          </p:cNvSpPr>
          <p:nvPr>
            <p:ph type="body" sz="quarter" idx="22" hasCustomPrompt="1"/>
          </p:nvPr>
        </p:nvSpPr>
        <p:spPr>
          <a:xfrm>
            <a:off x="6403947" y="3868242"/>
            <a:ext cx="2272508" cy="315609"/>
          </a:xfrm>
        </p:spPr>
        <p:txBody>
          <a:bodyPr/>
          <a:lstStyle>
            <a:lvl1pPr algn="r">
              <a:defRPr>
                <a:solidFill>
                  <a:srgbClr val="DC37C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1" name="Текст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03947" y="4183851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89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695;p63"/>
          <p:cNvSpPr/>
          <p:nvPr userDrawn="1"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A853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17" name="Google Shape;2481;p84"/>
          <p:cNvCxnSpPr>
            <a:stCxn id="22" idx="3"/>
          </p:cNvCxnSpPr>
          <p:nvPr userDrawn="1"/>
        </p:nvCxnSpPr>
        <p:spPr>
          <a:xfrm flipV="1">
            <a:off x="5690121" y="3214310"/>
            <a:ext cx="1579623" cy="4552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4067944" y="1310546"/>
            <a:ext cx="2054225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3635895" y="3955550"/>
            <a:ext cx="2054225" cy="99246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3635896" y="3494095"/>
            <a:ext cx="2054225" cy="350838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4089766" y="1759965"/>
            <a:ext cx="2054225" cy="1162024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" name="Google Shape;2481;p84"/>
          <p:cNvCxnSpPr>
            <a:stCxn id="19" idx="1"/>
          </p:cNvCxnSpPr>
          <p:nvPr userDrawn="1"/>
        </p:nvCxnSpPr>
        <p:spPr>
          <a:xfrm rot="10800000" flipV="1">
            <a:off x="2665636" y="1485965"/>
            <a:ext cx="1402308" cy="52302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174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79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2"/>
            <a:r>
              <a:rPr lang="ru-RU" dirty="0"/>
              <a:t>Четвертый уровень</a:t>
            </a:r>
            <a:endParaRPr lang="en-US" dirty="0"/>
          </a:p>
          <a:p>
            <a:pPr lvl="2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9" r:id="rId4"/>
    <p:sldLayoutId id="2147483692" r:id="rId5"/>
    <p:sldLayoutId id="2147483680" r:id="rId6"/>
    <p:sldLayoutId id="2147483682" r:id="rId7"/>
    <p:sldLayoutId id="2147483681" r:id="rId8"/>
    <p:sldLayoutId id="2147483686" r:id="rId9"/>
    <p:sldLayoutId id="2147483688" r:id="rId10"/>
    <p:sldLayoutId id="2147483689" r:id="rId11"/>
    <p:sldLayoutId id="2147483690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E4EAE9"/>
          </a:solidFill>
          <a:latin typeface="+mj-lt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600" kern="1200">
          <a:solidFill>
            <a:srgbClr val="E4EAE9"/>
          </a:solidFill>
          <a:latin typeface="+mn-lt"/>
          <a:ea typeface="+mn-ea"/>
          <a:cs typeface="+mn-cs"/>
        </a:defRPr>
      </a:lvl1pPr>
      <a:lvl2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400" kern="1200">
          <a:solidFill>
            <a:srgbClr val="E4EAE9"/>
          </a:solidFill>
          <a:latin typeface="+mn-lt"/>
          <a:ea typeface="+mn-ea"/>
          <a:cs typeface="+mn-cs"/>
        </a:defRPr>
      </a:lvl2pPr>
      <a:lvl3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drive.google.com/drive/folders/1cWaVCKHx7cBh2b9uHGKhvN4gSIY85V6_?usp=sharing" TargetMode="External"/><Relationship Id="rId4" Type="http://schemas.openxmlformats.org/officeDocument/2006/relationships/hyperlink" Target="https://fonts.google.com/?query=Montserrat" TargetMode="Externa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hyperlink" Target="https://drive.google.com/file/d/1hR3frHCo2aX6t6AyEPHX8_wLTpfLZSuV/view?usp=sharing" TargetMode="External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image" Target="../media/image43.png"/><Relationship Id="rId21" Type="http://schemas.openxmlformats.org/officeDocument/2006/relationships/hyperlink" Target="https://drive.google.com/file/d/14GhDL6s8gT6BEFc2_SKuRES6HDBXGnyC/view?usp=sharing" TargetMode="External"/><Relationship Id="rId34" Type="http://schemas.openxmlformats.org/officeDocument/2006/relationships/image" Target="../media/image41.png"/><Relationship Id="rId42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hyperlink" Target="https://drive.google.com/file/d/14CF2VfkLYgcomaHFo-a0xreLR1MZ3vKX/view?usp=sharing" TargetMode="External"/><Relationship Id="rId41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11" Type="http://schemas.openxmlformats.org/officeDocument/2006/relationships/hyperlink" Target="https://drive.google.com/file/d/1KWRcOTi3VJCu_lY-_94CH8sqnMPvisn8/view?usp=sharing" TargetMode="External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image" Target="../media/image15.png"/><Relationship Id="rId40" Type="http://schemas.openxmlformats.org/officeDocument/2006/relationships/image" Target="../media/image14.png"/><Relationship Id="rId15" Type="http://schemas.openxmlformats.org/officeDocument/2006/relationships/hyperlink" Target="https://drive.google.com/file/d/1YfcbfE0FF8pE60kB0oMOyy4U6g_o8hi4/view?usp=sharing" TargetMode="External"/><Relationship Id="rId23" Type="http://schemas.openxmlformats.org/officeDocument/2006/relationships/hyperlink" Target="https://drive.google.com/file/d/1CZZAt2-NkVQO05AscekfJ8WvyKxmIMWA/view?usp=sharing" TargetMode="External"/><Relationship Id="rId28" Type="http://schemas.openxmlformats.org/officeDocument/2006/relationships/image" Target="../media/image38.png"/><Relationship Id="rId36" Type="http://schemas.openxmlformats.org/officeDocument/2006/relationships/hyperlink" Target="https://drive.google.com/file/d/1Kt-ilmJ1Mwi3OKsWA2N3ReTMbM309CXp/view?usp=sharing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s://drive.google.com/file/d/1WmgiBj89Eeajx30pe0ZFrv83eIJOio37/view?usp=sharing" TargetMode="External"/><Relationship Id="rId31" Type="http://schemas.openxmlformats.org/officeDocument/2006/relationships/hyperlink" Target="https://drive.google.com/file/d/1h1ljfzv3CkUBchtuHKs2MKaxBuhpfQfx/view?usp=sharing" TargetMode="External"/><Relationship Id="rId9" Type="http://schemas.openxmlformats.org/officeDocument/2006/relationships/hyperlink" Target="https://drive.google.com/file/d/1SgsU4r3Gr34sgPTUM1cs1q7di0dvHlhr/view?usp=sharing" TargetMode="Externa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hyperlink" Target="https://drive.google.com/file/d/1CThxgoX0lao3yFaxaTDjZXRAjvIHXtId/view?usp=sharing" TargetMode="External"/><Relationship Id="rId30" Type="http://schemas.openxmlformats.org/officeDocument/2006/relationships/image" Target="../media/image39.png"/><Relationship Id="rId35" Type="http://schemas.openxmlformats.org/officeDocument/2006/relationships/image" Target="../media/image42.png"/><Relationship Id="rId43" Type="http://schemas.openxmlformats.org/officeDocument/2006/relationships/hyperlink" Target="https://docs.google.com/spreadsheets/d/1a0V_tRZaFfOzrQLiHon5xI0XYfocQ8DREiLPF3lv7Xw/edit#gid=0" TargetMode="External"/><Relationship Id="rId8" Type="http://schemas.microsoft.com/office/2007/relationships/hdphoto" Target="../media/hdphoto6.wdp"/><Relationship Id="rId3" Type="http://schemas.openxmlformats.org/officeDocument/2006/relationships/customXml" Target="../ink/ink1.xml"/><Relationship Id="rId12" Type="http://schemas.openxmlformats.org/officeDocument/2006/relationships/image" Target="../media/image30.png"/><Relationship Id="rId17" Type="http://schemas.openxmlformats.org/officeDocument/2006/relationships/hyperlink" Target="https://drive.google.com/file/d/1a9Jvg0DJd--zZpS2DSccmG6vvcCkHaqt/view?usp=sharing" TargetMode="External"/><Relationship Id="rId25" Type="http://schemas.openxmlformats.org/officeDocument/2006/relationships/hyperlink" Target="https://drive.google.com/file/d/1PABGCIZB0y8m2zV55529anNohM_ZwYNd/view?usp=sharing" TargetMode="External"/><Relationship Id="rId33" Type="http://schemas.openxmlformats.org/officeDocument/2006/relationships/hyperlink" Target="https://drive.google.com/file/d/1JwX4cHVEGyxX8N2hnoE3-m7Tqf1BnnS_/view?usp=sharing" TargetMode="External"/><Relationship Id="rId38" Type="http://schemas.openxmlformats.org/officeDocument/2006/relationships/hyperlink" Target="https://drive.google.com/file/d/1r9p5KVM-Y7GWYz2_4WjaZII6uwJ29qKO/view?usp=sharing" TargetMode="Externa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hyperlink" Target="https://drive.google.com/file/d/1LRNp0nsrE5VH7pVT2bcHRaRPvU2TsB4K/view?usp=sharing" TargetMode="External"/><Relationship Id="rId26" Type="http://schemas.openxmlformats.org/officeDocument/2006/relationships/hyperlink" Target="https://drive.google.com/file/d/1D0AL6V-MSUT_IyWIB0qQoYBMzxks7TzI/view?usp=sharing" TargetMode="External"/><Relationship Id="rId39" Type="http://schemas.openxmlformats.org/officeDocument/2006/relationships/hyperlink" Target="https://drive.google.com/file/d/1dfUHduFCP4WdeSjjrJsMZqXJeJWraZWp/view?usp=sharing" TargetMode="External"/><Relationship Id="rId21" Type="http://schemas.openxmlformats.org/officeDocument/2006/relationships/image" Target="../media/image51.png"/><Relationship Id="rId34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customXml" Target="../ink/ink2.xml"/><Relationship Id="rId16" Type="http://schemas.openxmlformats.org/officeDocument/2006/relationships/hyperlink" Target="https://drive.google.com/file/d/1P0d61_8zZBFo4p88PCvpZu6vvcdmeOLF/view?usp=sharing" TargetMode="External"/><Relationship Id="rId20" Type="http://schemas.openxmlformats.org/officeDocument/2006/relationships/hyperlink" Target="https://drive.google.com/file/d/1Bk81kkOjvAZShZPFzap8UvJFAzG5zAAz/view?usp=sharing" TargetMode="External"/><Relationship Id="rId29" Type="http://schemas.openxmlformats.org/officeDocument/2006/relationships/image" Target="../media/image55.png"/><Relationship Id="rId41" Type="http://schemas.openxmlformats.org/officeDocument/2006/relationships/hyperlink" Target="https://docs.google.com/spreadsheets/d/1a0V_tRZaFfOzrQLiHon5xI0XYfocQ8DREiLPF3lv7Xw/edit#gid=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JRBnXlPtG5Jkark82uPMBqSwjLbxEQHE/view?usp=sharing" TargetMode="External"/><Relationship Id="rId11" Type="http://schemas.openxmlformats.org/officeDocument/2006/relationships/image" Target="../media/image46.png"/><Relationship Id="rId24" Type="http://schemas.openxmlformats.org/officeDocument/2006/relationships/hyperlink" Target="https://drive.google.com/file/d/1hyDOQ5gtPi46HjPIxj0dBMo08Z9UwMdT/view?usp=sharing" TargetMode="External"/><Relationship Id="rId32" Type="http://schemas.openxmlformats.org/officeDocument/2006/relationships/image" Target="../media/image12.png"/><Relationship Id="rId37" Type="http://schemas.openxmlformats.org/officeDocument/2006/relationships/hyperlink" Target="https://drive.google.com/file/d/1m6gX2B3T5Tdj_kz2BojPWK3DkQVl0_i-/view?usp=sharing" TargetMode="External"/><Relationship Id="rId40" Type="http://schemas.openxmlformats.org/officeDocument/2006/relationships/image" Target="../media/image59.png"/><Relationship Id="rId5" Type="http://schemas.microsoft.com/office/2007/relationships/hdphoto" Target="../media/hdphoto6.wdp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hyperlink" Target="https://drive.google.com/file/d/16kBDYpE9qs8GxiPnETD_T12d9F8SUWhb/view?usp=sharing" TargetMode="External"/><Relationship Id="rId36" Type="http://schemas.openxmlformats.org/officeDocument/2006/relationships/image" Target="../media/image57.png"/><Relationship Id="rId10" Type="http://schemas.openxmlformats.org/officeDocument/2006/relationships/hyperlink" Target="https://drive.google.com/file/d/1OTHtjYHbxLGpqcnnZcBYngmGFcxQBnWB/view?usp=sharing" TargetMode="External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14" Type="http://schemas.openxmlformats.org/officeDocument/2006/relationships/hyperlink" Target="https://drive.google.com/file/d/1b-EJxlIm1uxkrO96PBezPsM5Mgvm_k_D/view?usp=sharing" TargetMode="External"/><Relationship Id="rId22" Type="http://schemas.openxmlformats.org/officeDocument/2006/relationships/hyperlink" Target="https://drive.google.com/file/d/1H-AKLd4wYgrcIDwUunVFBmIcgRGbfHX3/view?usp=sharing" TargetMode="External"/><Relationship Id="rId27" Type="http://schemas.openxmlformats.org/officeDocument/2006/relationships/image" Target="../media/image54.png"/><Relationship Id="rId30" Type="http://schemas.openxmlformats.org/officeDocument/2006/relationships/hyperlink" Target="https://drive.google.com/file/d/1HbBSo49Fi2kyUU0M6DMQJN-81NkRMY5T/view?usp=sharing" TargetMode="External"/><Relationship Id="rId35" Type="http://schemas.openxmlformats.org/officeDocument/2006/relationships/hyperlink" Target="https://drive.google.com/file/d/1ZYOfUj-rBCUfnnW6S-du45-YUjMHDr49/view?usp=sharing" TargetMode="External"/><Relationship Id="rId8" Type="http://schemas.openxmlformats.org/officeDocument/2006/relationships/hyperlink" Target="https://drive.google.com/file/d/1D9kKgvmRoSbA0hAQIqvdnt2PS9MtENQJ/view?usp=sharing" TargetMode="External"/><Relationship Id="rId3" Type="http://schemas.openxmlformats.org/officeDocument/2006/relationships/image" Target="../media/image370.png"/><Relationship Id="rId12" Type="http://schemas.openxmlformats.org/officeDocument/2006/relationships/hyperlink" Target="https://drive.google.com/file/d/1vy0jhXwK53B_lhAcnp7QzHJpUwTc8GIX/view?usp=sharing" TargetMode="Externa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13.png"/><Relationship Id="rId38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ndex.ru/company/researches/2021/ecomdash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5" y="1615800"/>
            <a:ext cx="7699209" cy="272014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Задача </a:t>
            </a:r>
            <a:r>
              <a:rPr lang="ru-RU" dirty="0" smtClean="0"/>
              <a:t>10.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Рекомендательный </a:t>
            </a:r>
            <a:r>
              <a:rPr lang="ru-RU" dirty="0"/>
              <a:t>сервис для определения оптимальных мест размещения </a:t>
            </a:r>
            <a:r>
              <a:rPr lang="ru-RU" dirty="0" err="1"/>
              <a:t>постаматов</a:t>
            </a:r>
            <a:r>
              <a:rPr lang="ru-RU" dirty="0"/>
              <a:t> в рамках проекта «Московский </a:t>
            </a:r>
            <a:r>
              <a:rPr lang="ru-RU" dirty="0" err="1"/>
              <a:t>постамат</a:t>
            </a:r>
            <a:r>
              <a:rPr lang="ru-RU" dirty="0" smtClean="0"/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44740"/>
            <a:ext cx="4752528" cy="719783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Команда «</a:t>
            </a:r>
            <a:r>
              <a:rPr lang="en-US" b="1" dirty="0" smtClean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12" name="Рисунок 1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71" y="4083918"/>
            <a:ext cx="70645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Средняя загрузка </a:t>
            </a:r>
            <a:r>
              <a:rPr lang="ru-RU" sz="1200" dirty="0" err="1" smtClean="0"/>
              <a:t>постаматов</a:t>
            </a:r>
            <a:r>
              <a:rPr lang="ru-RU" sz="1200" dirty="0" smtClean="0"/>
              <a:t> в месяц (число посылок)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36" y="1340403"/>
            <a:ext cx="6264127" cy="36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Статистика использования </a:t>
            </a:r>
            <a:r>
              <a:rPr lang="ru-RU" sz="1200" dirty="0" err="1" smtClean="0"/>
              <a:t>постамата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214704"/>
            <a:ext cx="8667229" cy="29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71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7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614636" y="1125200"/>
            <a:ext cx="591472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Это шаблон презентации, который ты можешь использовать, чтобы рассказать о своем решении на конкурсе </a:t>
            </a:r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/>
            </a:r>
            <a:b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b="1" dirty="0">
                <a:solidFill>
                  <a:srgbClr val="FD0C50"/>
                </a:solidFill>
                <a:latin typeface="Montserrat" panose="00000500000000000000" pitchFamily="50" charset="-52"/>
              </a:rPr>
              <a:t>Лидеры цифровой трансформации</a:t>
            </a: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. </a:t>
            </a:r>
            <a:b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/>
            </a:r>
            <a:b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Мы подготовили примеры слайдов, логотипы, шрифты, цвета, иконки и различные графические элементы.</a:t>
            </a:r>
            <a:b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Надеемся, что шаблон поможет тебе сократить время на оформление презентации, что позволит уделить больше времени самой разработке на конкурсе.</a:t>
            </a:r>
            <a:b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/>
            </a:r>
            <a:b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Ты можешь использовать и собственный шаблон, но мы просим сохранить несколько важных моментов.</a:t>
            </a:r>
            <a:b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</a:br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О них – на следующем слайде!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4052467" y="373070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Привет!</a:t>
            </a:r>
          </a:p>
        </p:txBody>
      </p:sp>
      <p:grpSp>
        <p:nvGrpSpPr>
          <p:cNvPr id="31" name="Группа 30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7" name="Рисунок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611559" y="4609268"/>
            <a:ext cx="7920880" cy="0"/>
          </a:xfrm>
          <a:prstGeom prst="line">
            <a:avLst/>
          </a:prstGeom>
          <a:ln>
            <a:solidFill>
              <a:srgbClr val="E4EAE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559386" y="4736309"/>
            <a:ext cx="375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E4EAE9"/>
                </a:solidFill>
                <a:latin typeface="Montserrat" panose="00000500000000000000" pitchFamily="50" charset="-52"/>
              </a:rPr>
              <a:t>01.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666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5"/>
                    </a14:imgEffect>
                    <a14:imgEffect>
                      <a14:brightnessContrast bright="-8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8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25395" r="13536" b="22041"/>
          <a:stretch>
            <a:fillRect/>
          </a:stretch>
        </p:blipFill>
        <p:spPr>
          <a:xfrm>
            <a:off x="1286938" y="1540954"/>
            <a:ext cx="6710240" cy="2758988"/>
          </a:xfrm>
          <a:custGeom>
            <a:avLst/>
            <a:gdLst>
              <a:gd name="connsiteX0" fmla="*/ 4809202 w 6710240"/>
              <a:gd name="connsiteY0" fmla="*/ 0 h 2703600"/>
              <a:gd name="connsiteX1" fmla="*/ 6604838 w 6710240"/>
              <a:gd name="connsiteY1" fmla="*/ 0 h 2703600"/>
              <a:gd name="connsiteX2" fmla="*/ 6710240 w 6710240"/>
              <a:gd name="connsiteY2" fmla="*/ 105402 h 2703600"/>
              <a:gd name="connsiteX3" fmla="*/ 6710240 w 6710240"/>
              <a:gd name="connsiteY3" fmla="*/ 632402 h 2703600"/>
              <a:gd name="connsiteX4" fmla="*/ 6710240 w 6710240"/>
              <a:gd name="connsiteY4" fmla="*/ 2703600 h 2703600"/>
              <a:gd name="connsiteX5" fmla="*/ 4702224 w 6710240"/>
              <a:gd name="connsiteY5" fmla="*/ 2703600 h 2703600"/>
              <a:gd name="connsiteX6" fmla="*/ 4702224 w 6710240"/>
              <a:gd name="connsiteY6" fmla="*/ 632402 h 2703600"/>
              <a:gd name="connsiteX7" fmla="*/ 4703800 w 6710240"/>
              <a:gd name="connsiteY7" fmla="*/ 632402 h 2703600"/>
              <a:gd name="connsiteX8" fmla="*/ 4703800 w 6710240"/>
              <a:gd name="connsiteY8" fmla="*/ 105402 h 2703600"/>
              <a:gd name="connsiteX9" fmla="*/ 4809202 w 6710240"/>
              <a:gd name="connsiteY9" fmla="*/ 0 h 2703600"/>
              <a:gd name="connsiteX10" fmla="*/ 2448502 w 6710240"/>
              <a:gd name="connsiteY10" fmla="*/ 0 h 2703600"/>
              <a:gd name="connsiteX11" fmla="*/ 4244138 w 6710240"/>
              <a:gd name="connsiteY11" fmla="*/ 0 h 2703600"/>
              <a:gd name="connsiteX12" fmla="*/ 4349540 w 6710240"/>
              <a:gd name="connsiteY12" fmla="*/ 105402 h 2703600"/>
              <a:gd name="connsiteX13" fmla="*/ 4349540 w 6710240"/>
              <a:gd name="connsiteY13" fmla="*/ 632402 h 2703600"/>
              <a:gd name="connsiteX14" fmla="*/ 4349540 w 6710240"/>
              <a:gd name="connsiteY14" fmla="*/ 2703600 h 2703600"/>
              <a:gd name="connsiteX15" fmla="*/ 2341524 w 6710240"/>
              <a:gd name="connsiteY15" fmla="*/ 2703600 h 2703600"/>
              <a:gd name="connsiteX16" fmla="*/ 2341524 w 6710240"/>
              <a:gd name="connsiteY16" fmla="*/ 632402 h 2703600"/>
              <a:gd name="connsiteX17" fmla="*/ 2343100 w 6710240"/>
              <a:gd name="connsiteY17" fmla="*/ 632402 h 2703600"/>
              <a:gd name="connsiteX18" fmla="*/ 2343100 w 6710240"/>
              <a:gd name="connsiteY18" fmla="*/ 105402 h 2703600"/>
              <a:gd name="connsiteX19" fmla="*/ 2448502 w 6710240"/>
              <a:gd name="connsiteY19" fmla="*/ 0 h 2703600"/>
              <a:gd name="connsiteX20" fmla="*/ 106978 w 6710240"/>
              <a:gd name="connsiteY20" fmla="*/ 0 h 2703600"/>
              <a:gd name="connsiteX21" fmla="*/ 1902614 w 6710240"/>
              <a:gd name="connsiteY21" fmla="*/ 0 h 2703600"/>
              <a:gd name="connsiteX22" fmla="*/ 2008016 w 6710240"/>
              <a:gd name="connsiteY22" fmla="*/ 105402 h 2703600"/>
              <a:gd name="connsiteX23" fmla="*/ 2008016 w 6710240"/>
              <a:gd name="connsiteY23" fmla="*/ 632402 h 2703600"/>
              <a:gd name="connsiteX24" fmla="*/ 2008016 w 6710240"/>
              <a:gd name="connsiteY24" fmla="*/ 2703600 h 2703600"/>
              <a:gd name="connsiteX25" fmla="*/ 0 w 6710240"/>
              <a:gd name="connsiteY25" fmla="*/ 2703600 h 2703600"/>
              <a:gd name="connsiteX26" fmla="*/ 0 w 6710240"/>
              <a:gd name="connsiteY26" fmla="*/ 632402 h 2703600"/>
              <a:gd name="connsiteX27" fmla="*/ 1576 w 6710240"/>
              <a:gd name="connsiteY27" fmla="*/ 632402 h 2703600"/>
              <a:gd name="connsiteX28" fmla="*/ 1576 w 6710240"/>
              <a:gd name="connsiteY28" fmla="*/ 105402 h 2703600"/>
              <a:gd name="connsiteX29" fmla="*/ 106978 w 6710240"/>
              <a:gd name="connsiteY29" fmla="*/ 0 h 27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10240" h="2703600">
                <a:moveTo>
                  <a:pt x="4809202" y="0"/>
                </a:moveTo>
                <a:lnTo>
                  <a:pt x="6604838" y="0"/>
                </a:lnTo>
                <a:cubicBezTo>
                  <a:pt x="6663050" y="0"/>
                  <a:pt x="6710240" y="47190"/>
                  <a:pt x="6710240" y="105402"/>
                </a:cubicBezTo>
                <a:lnTo>
                  <a:pt x="6710240" y="632402"/>
                </a:lnTo>
                <a:lnTo>
                  <a:pt x="6710240" y="2703600"/>
                </a:lnTo>
                <a:lnTo>
                  <a:pt x="4702224" y="2703600"/>
                </a:lnTo>
                <a:lnTo>
                  <a:pt x="4702224" y="632402"/>
                </a:lnTo>
                <a:lnTo>
                  <a:pt x="4703800" y="632402"/>
                </a:lnTo>
                <a:lnTo>
                  <a:pt x="4703800" y="105402"/>
                </a:lnTo>
                <a:cubicBezTo>
                  <a:pt x="4703800" y="47190"/>
                  <a:pt x="4750990" y="0"/>
                  <a:pt x="4809202" y="0"/>
                </a:cubicBezTo>
                <a:close/>
                <a:moveTo>
                  <a:pt x="2448502" y="0"/>
                </a:moveTo>
                <a:lnTo>
                  <a:pt x="4244138" y="0"/>
                </a:lnTo>
                <a:cubicBezTo>
                  <a:pt x="4302350" y="0"/>
                  <a:pt x="4349540" y="47190"/>
                  <a:pt x="4349540" y="105402"/>
                </a:cubicBezTo>
                <a:lnTo>
                  <a:pt x="4349540" y="632402"/>
                </a:lnTo>
                <a:lnTo>
                  <a:pt x="4349540" y="2703600"/>
                </a:lnTo>
                <a:lnTo>
                  <a:pt x="2341524" y="2703600"/>
                </a:lnTo>
                <a:lnTo>
                  <a:pt x="2341524" y="632402"/>
                </a:lnTo>
                <a:lnTo>
                  <a:pt x="2343100" y="632402"/>
                </a:lnTo>
                <a:lnTo>
                  <a:pt x="2343100" y="105402"/>
                </a:lnTo>
                <a:cubicBezTo>
                  <a:pt x="2343100" y="47190"/>
                  <a:pt x="2390290" y="0"/>
                  <a:pt x="2448502" y="0"/>
                </a:cubicBezTo>
                <a:close/>
                <a:moveTo>
                  <a:pt x="106978" y="0"/>
                </a:moveTo>
                <a:lnTo>
                  <a:pt x="1902614" y="0"/>
                </a:lnTo>
                <a:cubicBezTo>
                  <a:pt x="1960826" y="0"/>
                  <a:pt x="2008016" y="47190"/>
                  <a:pt x="2008016" y="105402"/>
                </a:cubicBezTo>
                <a:lnTo>
                  <a:pt x="2008016" y="632402"/>
                </a:lnTo>
                <a:lnTo>
                  <a:pt x="2008016" y="2703600"/>
                </a:lnTo>
                <a:lnTo>
                  <a:pt x="0" y="2703600"/>
                </a:lnTo>
                <a:lnTo>
                  <a:pt x="0" y="632402"/>
                </a:lnTo>
                <a:lnTo>
                  <a:pt x="1576" y="632402"/>
                </a:lnTo>
                <a:lnTo>
                  <a:pt x="1576" y="105402"/>
                </a:lnTo>
                <a:cubicBezTo>
                  <a:pt x="1576" y="47190"/>
                  <a:pt x="48766" y="0"/>
                  <a:pt x="106978" y="0"/>
                </a:cubicBezTo>
                <a:close/>
              </a:path>
            </a:pathLst>
          </a:custGeom>
          <a:effectLst>
            <a:outerShdw blurRad="215900" dist="127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15" name="Полилиния 114"/>
          <p:cNvSpPr/>
          <p:nvPr/>
        </p:nvSpPr>
        <p:spPr>
          <a:xfrm>
            <a:off x="1286938" y="1551653"/>
            <a:ext cx="6710240" cy="2758988"/>
          </a:xfrm>
          <a:custGeom>
            <a:avLst/>
            <a:gdLst>
              <a:gd name="connsiteX0" fmla="*/ 4809202 w 6710240"/>
              <a:gd name="connsiteY0" fmla="*/ 0 h 2703600"/>
              <a:gd name="connsiteX1" fmla="*/ 6604838 w 6710240"/>
              <a:gd name="connsiteY1" fmla="*/ 0 h 2703600"/>
              <a:gd name="connsiteX2" fmla="*/ 6710240 w 6710240"/>
              <a:gd name="connsiteY2" fmla="*/ 105402 h 2703600"/>
              <a:gd name="connsiteX3" fmla="*/ 6710240 w 6710240"/>
              <a:gd name="connsiteY3" fmla="*/ 632402 h 2703600"/>
              <a:gd name="connsiteX4" fmla="*/ 6710240 w 6710240"/>
              <a:gd name="connsiteY4" fmla="*/ 2703600 h 2703600"/>
              <a:gd name="connsiteX5" fmla="*/ 4702224 w 6710240"/>
              <a:gd name="connsiteY5" fmla="*/ 2703600 h 2703600"/>
              <a:gd name="connsiteX6" fmla="*/ 4702224 w 6710240"/>
              <a:gd name="connsiteY6" fmla="*/ 632402 h 2703600"/>
              <a:gd name="connsiteX7" fmla="*/ 4703800 w 6710240"/>
              <a:gd name="connsiteY7" fmla="*/ 632402 h 2703600"/>
              <a:gd name="connsiteX8" fmla="*/ 4703800 w 6710240"/>
              <a:gd name="connsiteY8" fmla="*/ 105402 h 2703600"/>
              <a:gd name="connsiteX9" fmla="*/ 4809202 w 6710240"/>
              <a:gd name="connsiteY9" fmla="*/ 0 h 2703600"/>
              <a:gd name="connsiteX10" fmla="*/ 2448502 w 6710240"/>
              <a:gd name="connsiteY10" fmla="*/ 0 h 2703600"/>
              <a:gd name="connsiteX11" fmla="*/ 4244138 w 6710240"/>
              <a:gd name="connsiteY11" fmla="*/ 0 h 2703600"/>
              <a:gd name="connsiteX12" fmla="*/ 4349540 w 6710240"/>
              <a:gd name="connsiteY12" fmla="*/ 105402 h 2703600"/>
              <a:gd name="connsiteX13" fmla="*/ 4349540 w 6710240"/>
              <a:gd name="connsiteY13" fmla="*/ 632402 h 2703600"/>
              <a:gd name="connsiteX14" fmla="*/ 4349540 w 6710240"/>
              <a:gd name="connsiteY14" fmla="*/ 2703600 h 2703600"/>
              <a:gd name="connsiteX15" fmla="*/ 2341524 w 6710240"/>
              <a:gd name="connsiteY15" fmla="*/ 2703600 h 2703600"/>
              <a:gd name="connsiteX16" fmla="*/ 2341524 w 6710240"/>
              <a:gd name="connsiteY16" fmla="*/ 632402 h 2703600"/>
              <a:gd name="connsiteX17" fmla="*/ 2343100 w 6710240"/>
              <a:gd name="connsiteY17" fmla="*/ 632402 h 2703600"/>
              <a:gd name="connsiteX18" fmla="*/ 2343100 w 6710240"/>
              <a:gd name="connsiteY18" fmla="*/ 105402 h 2703600"/>
              <a:gd name="connsiteX19" fmla="*/ 2448502 w 6710240"/>
              <a:gd name="connsiteY19" fmla="*/ 0 h 2703600"/>
              <a:gd name="connsiteX20" fmla="*/ 106978 w 6710240"/>
              <a:gd name="connsiteY20" fmla="*/ 0 h 2703600"/>
              <a:gd name="connsiteX21" fmla="*/ 1902614 w 6710240"/>
              <a:gd name="connsiteY21" fmla="*/ 0 h 2703600"/>
              <a:gd name="connsiteX22" fmla="*/ 2008016 w 6710240"/>
              <a:gd name="connsiteY22" fmla="*/ 105402 h 2703600"/>
              <a:gd name="connsiteX23" fmla="*/ 2008016 w 6710240"/>
              <a:gd name="connsiteY23" fmla="*/ 632402 h 2703600"/>
              <a:gd name="connsiteX24" fmla="*/ 2008016 w 6710240"/>
              <a:gd name="connsiteY24" fmla="*/ 2703600 h 2703600"/>
              <a:gd name="connsiteX25" fmla="*/ 0 w 6710240"/>
              <a:gd name="connsiteY25" fmla="*/ 2703600 h 2703600"/>
              <a:gd name="connsiteX26" fmla="*/ 0 w 6710240"/>
              <a:gd name="connsiteY26" fmla="*/ 632402 h 2703600"/>
              <a:gd name="connsiteX27" fmla="*/ 1576 w 6710240"/>
              <a:gd name="connsiteY27" fmla="*/ 632402 h 2703600"/>
              <a:gd name="connsiteX28" fmla="*/ 1576 w 6710240"/>
              <a:gd name="connsiteY28" fmla="*/ 105402 h 2703600"/>
              <a:gd name="connsiteX29" fmla="*/ 106978 w 6710240"/>
              <a:gd name="connsiteY29" fmla="*/ 0 h 27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10240" h="2703600">
                <a:moveTo>
                  <a:pt x="4809202" y="0"/>
                </a:moveTo>
                <a:lnTo>
                  <a:pt x="6604838" y="0"/>
                </a:lnTo>
                <a:cubicBezTo>
                  <a:pt x="6663050" y="0"/>
                  <a:pt x="6710240" y="47190"/>
                  <a:pt x="6710240" y="105402"/>
                </a:cubicBezTo>
                <a:lnTo>
                  <a:pt x="6710240" y="632402"/>
                </a:lnTo>
                <a:lnTo>
                  <a:pt x="6710240" y="2703600"/>
                </a:lnTo>
                <a:lnTo>
                  <a:pt x="4702224" y="2703600"/>
                </a:lnTo>
                <a:lnTo>
                  <a:pt x="4702224" y="632402"/>
                </a:lnTo>
                <a:lnTo>
                  <a:pt x="4703800" y="632402"/>
                </a:lnTo>
                <a:lnTo>
                  <a:pt x="4703800" y="105402"/>
                </a:lnTo>
                <a:cubicBezTo>
                  <a:pt x="4703800" y="47190"/>
                  <a:pt x="4750990" y="0"/>
                  <a:pt x="4809202" y="0"/>
                </a:cubicBezTo>
                <a:close/>
                <a:moveTo>
                  <a:pt x="2448502" y="0"/>
                </a:moveTo>
                <a:lnTo>
                  <a:pt x="4244138" y="0"/>
                </a:lnTo>
                <a:cubicBezTo>
                  <a:pt x="4302350" y="0"/>
                  <a:pt x="4349540" y="47190"/>
                  <a:pt x="4349540" y="105402"/>
                </a:cubicBezTo>
                <a:lnTo>
                  <a:pt x="4349540" y="632402"/>
                </a:lnTo>
                <a:lnTo>
                  <a:pt x="4349540" y="2703600"/>
                </a:lnTo>
                <a:lnTo>
                  <a:pt x="2341524" y="2703600"/>
                </a:lnTo>
                <a:lnTo>
                  <a:pt x="2341524" y="632402"/>
                </a:lnTo>
                <a:lnTo>
                  <a:pt x="2343100" y="632402"/>
                </a:lnTo>
                <a:lnTo>
                  <a:pt x="2343100" y="105402"/>
                </a:lnTo>
                <a:cubicBezTo>
                  <a:pt x="2343100" y="47190"/>
                  <a:pt x="2390290" y="0"/>
                  <a:pt x="2448502" y="0"/>
                </a:cubicBezTo>
                <a:close/>
                <a:moveTo>
                  <a:pt x="106978" y="0"/>
                </a:moveTo>
                <a:lnTo>
                  <a:pt x="1902614" y="0"/>
                </a:lnTo>
                <a:cubicBezTo>
                  <a:pt x="1960826" y="0"/>
                  <a:pt x="2008016" y="47190"/>
                  <a:pt x="2008016" y="105402"/>
                </a:cubicBezTo>
                <a:lnTo>
                  <a:pt x="2008016" y="632402"/>
                </a:lnTo>
                <a:lnTo>
                  <a:pt x="2008016" y="2703600"/>
                </a:lnTo>
                <a:lnTo>
                  <a:pt x="0" y="2703600"/>
                </a:lnTo>
                <a:lnTo>
                  <a:pt x="0" y="632402"/>
                </a:lnTo>
                <a:lnTo>
                  <a:pt x="1576" y="632402"/>
                </a:lnTo>
                <a:lnTo>
                  <a:pt x="1576" y="105402"/>
                </a:lnTo>
                <a:cubicBezTo>
                  <a:pt x="1576" y="47190"/>
                  <a:pt x="48766" y="0"/>
                  <a:pt x="1069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latin typeface="Montserrat" panose="00000500000000000000" pitchFamily="50" charset="-52"/>
            </a:endParaRPr>
          </a:p>
        </p:txBody>
      </p:sp>
      <p:cxnSp>
        <p:nvCxnSpPr>
          <p:cNvPr id="116" name="Прямая соединительная линия 115"/>
          <p:cNvCxnSpPr/>
          <p:nvPr/>
        </p:nvCxnSpPr>
        <p:spPr>
          <a:xfrm>
            <a:off x="611559" y="4609268"/>
            <a:ext cx="7920880" cy="0"/>
          </a:xfrm>
          <a:prstGeom prst="line">
            <a:avLst/>
          </a:prstGeom>
          <a:ln>
            <a:solidFill>
              <a:srgbClr val="E4EAE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Прямоугольник 120"/>
          <p:cNvSpPr/>
          <p:nvPr/>
        </p:nvSpPr>
        <p:spPr>
          <a:xfrm>
            <a:off x="539552" y="4736309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E4EAE9"/>
                </a:solidFill>
                <a:latin typeface="Montserrat" panose="00000500000000000000" pitchFamily="50" charset="-52"/>
              </a:rPr>
              <a:t>02.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1E59EECC-8A71-45C8-84C5-44B47CCE1F4C}"/>
              </a:ext>
            </a:extLst>
          </p:cNvPr>
          <p:cNvSpPr/>
          <p:nvPr/>
        </p:nvSpPr>
        <p:spPr>
          <a:xfrm>
            <a:off x="2679178" y="555624"/>
            <a:ext cx="3880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2000" b="1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Важные моменты</a:t>
            </a:r>
            <a:endParaRPr lang="ru-RU" sz="1600" b="1" cap="all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cxnSp>
        <p:nvCxnSpPr>
          <p:cNvPr id="127" name="Прямая соединительная линия 126"/>
          <p:cNvCxnSpPr/>
          <p:nvPr/>
        </p:nvCxnSpPr>
        <p:spPr>
          <a:xfrm>
            <a:off x="1514562" y="2156811"/>
            <a:ext cx="1512168" cy="0"/>
          </a:xfrm>
          <a:prstGeom prst="line">
            <a:avLst/>
          </a:prstGeom>
          <a:ln w="15875">
            <a:solidFill>
              <a:srgbClr val="FD0C50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/>
          <p:cNvCxnSpPr/>
          <p:nvPr/>
        </p:nvCxnSpPr>
        <p:spPr>
          <a:xfrm>
            <a:off x="3863118" y="2156811"/>
            <a:ext cx="1512168" cy="0"/>
          </a:xfrm>
          <a:prstGeom prst="line">
            <a:avLst/>
          </a:prstGeom>
          <a:ln w="15875">
            <a:solidFill>
              <a:srgbClr val="FD0C50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/>
          <p:cNvCxnSpPr/>
          <p:nvPr/>
        </p:nvCxnSpPr>
        <p:spPr>
          <a:xfrm>
            <a:off x="6228062" y="2156811"/>
            <a:ext cx="1512168" cy="0"/>
          </a:xfrm>
          <a:prstGeom prst="line">
            <a:avLst/>
          </a:prstGeom>
          <a:ln w="15875">
            <a:solidFill>
              <a:srgbClr val="FD0C50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Прямоугольник 129"/>
          <p:cNvSpPr/>
          <p:nvPr/>
        </p:nvSpPr>
        <p:spPr>
          <a:xfrm>
            <a:off x="2031258" y="1168832"/>
            <a:ext cx="566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01.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131" name="Прямоугольник 130"/>
          <p:cNvSpPr/>
          <p:nvPr/>
        </p:nvSpPr>
        <p:spPr>
          <a:xfrm>
            <a:off x="4410511" y="1171910"/>
            <a:ext cx="7153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0</a:t>
            </a: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2</a:t>
            </a:r>
            <a:r>
              <a:rPr 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132" name="Прямоугольник 131"/>
          <p:cNvSpPr/>
          <p:nvPr/>
        </p:nvSpPr>
        <p:spPr>
          <a:xfrm>
            <a:off x="6737009" y="1167296"/>
            <a:ext cx="668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0</a:t>
            </a:r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3</a:t>
            </a:r>
            <a:r>
              <a:rPr lang="en-US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6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133" name="Прямоугольник 132"/>
          <p:cNvSpPr/>
          <p:nvPr/>
        </p:nvSpPr>
        <p:spPr>
          <a:xfrm>
            <a:off x="1443203" y="1728086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Титульный слайд </a:t>
            </a:r>
            <a:endParaRPr lang="ru-RU" sz="1400" dirty="0">
              <a:latin typeface="Montserrat" panose="00000500000000000000" pitchFamily="50" charset="-52"/>
            </a:endParaRPr>
          </a:p>
        </p:txBody>
      </p:sp>
      <p:sp>
        <p:nvSpPr>
          <p:cNvPr id="134" name="Прямоугольник 133"/>
          <p:cNvSpPr/>
          <p:nvPr/>
        </p:nvSpPr>
        <p:spPr>
          <a:xfrm>
            <a:off x="1339538" y="2292634"/>
            <a:ext cx="20785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название команды </a:t>
            </a:r>
          </a:p>
          <a:p>
            <a:pPr marL="285750" indent="-285750">
              <a:spcAft>
                <a:spcPts val="1200"/>
              </a:spcAft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название задачи</a:t>
            </a:r>
          </a:p>
          <a:p>
            <a:pPr marL="285750" indent="-285750">
              <a:spcAft>
                <a:spcPts val="1200"/>
              </a:spcAft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логотип ЛЦТ </a:t>
            </a:r>
          </a:p>
          <a:p>
            <a:pPr marL="285750" indent="-285750">
              <a:spcAft>
                <a:spcPts val="1200"/>
              </a:spcAft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логотип / логотипы постановщика задачи</a:t>
            </a:r>
          </a:p>
        </p:txBody>
      </p:sp>
      <p:sp>
        <p:nvSpPr>
          <p:cNvPr id="135" name="Прямоугольник 134"/>
          <p:cNvSpPr/>
          <p:nvPr/>
        </p:nvSpPr>
        <p:spPr>
          <a:xfrm>
            <a:off x="3642836" y="1728046"/>
            <a:ext cx="2023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Слайд про команду</a:t>
            </a:r>
            <a:endParaRPr lang="ru-RU" sz="1400" dirty="0">
              <a:latin typeface="Montserrat" panose="00000500000000000000" pitchFamily="50" charset="-52"/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3630402" y="2305719"/>
            <a:ext cx="2023311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ФИО всех участников</a:t>
            </a: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endParaRPr lang="ru-RU" sz="11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контактные данные всех участников</a:t>
            </a: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endParaRPr lang="ru-RU" sz="11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роли в команде</a:t>
            </a: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endParaRPr lang="ru-RU" sz="11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900" i="1" dirty="0">
                <a:solidFill>
                  <a:srgbClr val="E4EAE9"/>
                </a:solidFill>
                <a:latin typeface="Montserrat" panose="00000500000000000000" pitchFamily="50" charset="-52"/>
              </a:rPr>
              <a:t>Обязательно сохранить состав команды на слайде, как был в заявке</a:t>
            </a:r>
            <a:endParaRPr lang="ru-RU" sz="1050" i="1" dirty="0">
              <a:latin typeface="Montserrat" panose="00000500000000000000" pitchFamily="50" charset="-52"/>
            </a:endParaRPr>
          </a:p>
          <a:p>
            <a:pPr>
              <a:buClr>
                <a:srgbClr val="FD0C50"/>
              </a:buClr>
            </a:pPr>
            <a:r>
              <a:rPr lang="ru-RU" sz="1200" dirty="0">
                <a:solidFill>
                  <a:srgbClr val="E4EAE9"/>
                </a:solidFill>
                <a:latin typeface="Montserrat" panose="00000500000000000000" pitchFamily="50" charset="-52"/>
              </a:rPr>
              <a:t> </a:t>
            </a:r>
          </a:p>
        </p:txBody>
      </p:sp>
      <p:sp>
        <p:nvSpPr>
          <p:cNvPr id="137" name="Прямоугольник 136"/>
          <p:cNvSpPr/>
          <p:nvPr/>
        </p:nvSpPr>
        <p:spPr>
          <a:xfrm>
            <a:off x="6552288" y="1728047"/>
            <a:ext cx="843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Общее</a:t>
            </a:r>
            <a:endParaRPr lang="ru-RU" sz="1400" dirty="0">
              <a:latin typeface="Montserrat" panose="00000500000000000000" pitchFamily="50" charset="-52"/>
            </a:endParaRPr>
          </a:p>
        </p:txBody>
      </p:sp>
      <p:sp>
        <p:nvSpPr>
          <p:cNvPr id="138" name="Прямоугольник 137"/>
          <p:cNvSpPr/>
          <p:nvPr/>
        </p:nvSpPr>
        <p:spPr>
          <a:xfrm>
            <a:off x="5979894" y="2305719"/>
            <a:ext cx="20742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7-10 слайдов</a:t>
            </a: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endParaRPr lang="ru-RU" sz="1100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285750" indent="-285750">
              <a:buClr>
                <a:srgbClr val="FD0C50"/>
              </a:buClr>
              <a:buFont typeface="Courier New" panose="02070309020205020404" pitchFamily="49" charset="0"/>
              <a:buChar char="o"/>
            </a:pPr>
            <a:r>
              <a:rPr lang="ru-RU" sz="1100" dirty="0">
                <a:solidFill>
                  <a:srgbClr val="E4EAE9"/>
                </a:solidFill>
                <a:latin typeface="Montserrat" panose="00000500000000000000" pitchFamily="50" charset="-52"/>
              </a:rPr>
              <a:t>Обязательной структуры нет, но </a:t>
            </a:r>
            <a:r>
              <a:rPr lang="ru-RU" sz="1100" u="sng" dirty="0">
                <a:solidFill>
                  <a:srgbClr val="E4EAE9"/>
                </a:solidFill>
                <a:latin typeface="Montserrat" panose="00000500000000000000" pitchFamily="50" charset="-52"/>
              </a:rPr>
              <a:t>пункты 01 и 02 обязательные </a:t>
            </a:r>
          </a:p>
        </p:txBody>
      </p:sp>
      <p:grpSp>
        <p:nvGrpSpPr>
          <p:cNvPr id="43" name="Группа 42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46" name="Рисунок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Рисунок 9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12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91072158-C71A-4F31-A528-775B4C6D75BF}"/>
              </a:ext>
            </a:extLst>
          </p:cNvPr>
          <p:cNvSpPr/>
          <p:nvPr/>
        </p:nvSpPr>
        <p:spPr>
          <a:xfrm>
            <a:off x="1542327" y="881558"/>
            <a:ext cx="12658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600" b="1" u="sng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Шрифт: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91072158-C71A-4F31-A528-775B4C6D75BF}"/>
              </a:ext>
            </a:extLst>
          </p:cNvPr>
          <p:cNvSpPr/>
          <p:nvPr/>
        </p:nvSpPr>
        <p:spPr>
          <a:xfrm>
            <a:off x="1835697" y="2135357"/>
            <a:ext cx="943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600" b="1" u="sng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Фон: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91072158-C71A-4F31-A528-775B4C6D75BF}"/>
              </a:ext>
            </a:extLst>
          </p:cNvPr>
          <p:cNvSpPr/>
          <p:nvPr/>
        </p:nvSpPr>
        <p:spPr>
          <a:xfrm>
            <a:off x="1523843" y="3722818"/>
            <a:ext cx="13242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600" b="1" u="sng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ЦВЕТА: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11494" y="881558"/>
            <a:ext cx="5235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-52"/>
              </a:rPr>
              <a:t>Montserrat</a:t>
            </a:r>
            <a:endParaRPr lang="ru-RU" sz="1600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50" charset="-52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https://fonts.google.com/?query=Montserrat</a:t>
            </a:r>
            <a:r>
              <a:rPr lang="ru-RU" sz="1600" dirty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08132" y="2126386"/>
            <a:ext cx="585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E4EAE9"/>
                </a:solidFill>
                <a:latin typeface="Montserrat" panose="00000500000000000000" pitchFamily="50" charset="-52"/>
              </a:rPr>
              <a:t>Фоны презентации:</a:t>
            </a:r>
          </a:p>
          <a:p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  <a:hlinkClick r:id="rId5"/>
              </a:rPr>
              <a:t>https://drive.google.com/drive/folders/1cWaVCKHx7cBh2b9uHGKhvN4gSIY85V6_?usp=sharing</a:t>
            </a:r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 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4069431" y="3683422"/>
            <a:ext cx="985044" cy="515146"/>
          </a:xfrm>
          <a:prstGeom prst="rect">
            <a:avLst/>
          </a:prstGeom>
          <a:solidFill>
            <a:srgbClr val="FD0C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5239696" y="3683422"/>
            <a:ext cx="985044" cy="515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2875414" y="3682175"/>
            <a:ext cx="985044" cy="515146"/>
          </a:xfrm>
          <a:prstGeom prst="rect">
            <a:avLst/>
          </a:prstGeom>
          <a:solidFill>
            <a:srgbClr val="0107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88" name="Прямоугольник 87"/>
          <p:cNvSpPr/>
          <p:nvPr/>
        </p:nvSpPr>
        <p:spPr>
          <a:xfrm>
            <a:off x="6420085" y="3682175"/>
            <a:ext cx="985044" cy="515146"/>
          </a:xfrm>
          <a:prstGeom prst="rect">
            <a:avLst/>
          </a:prstGeom>
          <a:solidFill>
            <a:srgbClr val="1A0E9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048200" y="3772331"/>
            <a:ext cx="102750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#fd0c50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92" name="Прямоугольник 91"/>
          <p:cNvSpPr/>
          <p:nvPr/>
        </p:nvSpPr>
        <p:spPr>
          <a:xfrm>
            <a:off x="5218465" y="3786081"/>
            <a:ext cx="102750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10732"/>
                </a:solidFill>
                <a:latin typeface="Montserrat" panose="00000500000000000000" pitchFamily="50" charset="-52"/>
              </a:rPr>
              <a:t>#FFFFFF</a:t>
            </a:r>
            <a:endParaRPr lang="ru-RU" sz="1400" dirty="0">
              <a:solidFill>
                <a:srgbClr val="010732"/>
              </a:solidFill>
              <a:latin typeface="Montserrat" panose="00000500000000000000" pitchFamily="50" charset="-52"/>
            </a:endParaRPr>
          </a:p>
        </p:txBody>
      </p:sp>
      <p:sp>
        <p:nvSpPr>
          <p:cNvPr id="95" name="Прямоугольник 94"/>
          <p:cNvSpPr/>
          <p:nvPr/>
        </p:nvSpPr>
        <p:spPr>
          <a:xfrm>
            <a:off x="2854183" y="3773969"/>
            <a:ext cx="102750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#020633</a:t>
            </a:r>
          </a:p>
        </p:txBody>
      </p:sp>
      <p:sp>
        <p:nvSpPr>
          <p:cNvPr id="96" name="Прямоугольник 95"/>
          <p:cNvSpPr/>
          <p:nvPr/>
        </p:nvSpPr>
        <p:spPr>
          <a:xfrm>
            <a:off x="6398854" y="3787270"/>
            <a:ext cx="102750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#1a0f91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grpSp>
        <p:nvGrpSpPr>
          <p:cNvPr id="29" name="Группа 28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cxnSp>
        <p:nvCxnSpPr>
          <p:cNvPr id="35" name="Прямая соединительная линия 34"/>
          <p:cNvCxnSpPr/>
          <p:nvPr/>
        </p:nvCxnSpPr>
        <p:spPr>
          <a:xfrm>
            <a:off x="611559" y="4609268"/>
            <a:ext cx="7920880" cy="0"/>
          </a:xfrm>
          <a:prstGeom prst="line">
            <a:avLst/>
          </a:prstGeom>
          <a:ln>
            <a:solidFill>
              <a:srgbClr val="E4EAE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539552" y="4736309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E4EAE9"/>
                </a:solidFill>
                <a:latin typeface="Montserrat" panose="00000500000000000000" pitchFamily="50" charset="-52"/>
              </a:rPr>
              <a:t>03.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83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Рукописный ввод 29"/>
              <p14:cNvContentPartPr/>
              <p14:nvPr/>
            </p14:nvContentPartPr>
            <p14:xfrm>
              <a:off x="54512" y="1377249"/>
              <a:ext cx="360" cy="360"/>
            </p14:xfrm>
          </p:contentPart>
        </mc:Choice>
        <mc:Fallback xmlns="">
          <p:pic>
            <p:nvPicPr>
              <p:cNvPr id="30" name="Рукописный ввод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32" y="1339089"/>
                <a:ext cx="38520" cy="766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00"/>
                    </a14:imgEffect>
                    <a14:imgEffect>
                      <a14:brightnessContrast bright="-8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2FAA3F9-C13B-4B7E-8369-A374F53D944A}"/>
              </a:ext>
            </a:extLst>
          </p:cNvPr>
          <p:cNvSpPr/>
          <p:nvPr/>
        </p:nvSpPr>
        <p:spPr>
          <a:xfrm>
            <a:off x="330644" y="152494"/>
            <a:ext cx="5326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Логотипы постановщиков задач</a:t>
            </a:r>
          </a:p>
        </p:txBody>
      </p:sp>
      <p:grpSp>
        <p:nvGrpSpPr>
          <p:cNvPr id="117" name="Группа 116"/>
          <p:cNvGrpSpPr/>
          <p:nvPr/>
        </p:nvGrpSpPr>
        <p:grpSpPr>
          <a:xfrm>
            <a:off x="1230670" y="939476"/>
            <a:ext cx="3292048" cy="3542855"/>
            <a:chOff x="1228874" y="637127"/>
            <a:chExt cx="3292048" cy="3542855"/>
          </a:xfrm>
        </p:grpSpPr>
        <p:sp>
          <p:nvSpPr>
            <p:cNvPr id="40" name="Полилиния 39"/>
            <p:cNvSpPr/>
            <p:nvPr/>
          </p:nvSpPr>
          <p:spPr>
            <a:xfrm>
              <a:off x="1712610" y="637127"/>
              <a:ext cx="2808312" cy="3542855"/>
            </a:xfrm>
            <a:custGeom>
              <a:avLst/>
              <a:gdLst>
                <a:gd name="connsiteX0" fmla="*/ 0 w 2592288"/>
                <a:gd name="connsiteY0" fmla="*/ 0 h 3096344"/>
                <a:gd name="connsiteX1" fmla="*/ 1872208 w 2592288"/>
                <a:gd name="connsiteY1" fmla="*/ 0 h 3096344"/>
                <a:gd name="connsiteX2" fmla="*/ 2088232 w 2592288"/>
                <a:gd name="connsiteY2" fmla="*/ 0 h 3096344"/>
                <a:gd name="connsiteX3" fmla="*/ 2472272 w 2592288"/>
                <a:gd name="connsiteY3" fmla="*/ 0 h 3096344"/>
                <a:gd name="connsiteX4" fmla="*/ 2592288 w 2592288"/>
                <a:gd name="connsiteY4" fmla="*/ 120016 h 3096344"/>
                <a:gd name="connsiteX5" fmla="*/ 2592288 w 2592288"/>
                <a:gd name="connsiteY5" fmla="*/ 2976328 h 3096344"/>
                <a:gd name="connsiteX6" fmla="*/ 2472272 w 2592288"/>
                <a:gd name="connsiteY6" fmla="*/ 3096344 h 3096344"/>
                <a:gd name="connsiteX7" fmla="*/ 2088232 w 2592288"/>
                <a:gd name="connsiteY7" fmla="*/ 3096344 h 3096344"/>
                <a:gd name="connsiteX8" fmla="*/ 1872208 w 2592288"/>
                <a:gd name="connsiteY8" fmla="*/ 3096344 h 3096344"/>
                <a:gd name="connsiteX9" fmla="*/ 0 w 2592288"/>
                <a:gd name="connsiteY9" fmla="*/ 3096344 h 309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2288" h="3096344">
                  <a:moveTo>
                    <a:pt x="0" y="0"/>
                  </a:moveTo>
                  <a:lnTo>
                    <a:pt x="1872208" y="0"/>
                  </a:lnTo>
                  <a:lnTo>
                    <a:pt x="2088232" y="0"/>
                  </a:lnTo>
                  <a:lnTo>
                    <a:pt x="2472272" y="0"/>
                  </a:lnTo>
                  <a:cubicBezTo>
                    <a:pt x="2538555" y="0"/>
                    <a:pt x="2592288" y="53733"/>
                    <a:pt x="2592288" y="120016"/>
                  </a:cubicBezTo>
                  <a:lnTo>
                    <a:pt x="2592288" y="2976328"/>
                  </a:lnTo>
                  <a:cubicBezTo>
                    <a:pt x="2592288" y="3042611"/>
                    <a:pt x="2538555" y="3096344"/>
                    <a:pt x="2472272" y="3096344"/>
                  </a:cubicBezTo>
                  <a:lnTo>
                    <a:pt x="2088232" y="3096344"/>
                  </a:lnTo>
                  <a:lnTo>
                    <a:pt x="1872208" y="3096344"/>
                  </a:lnTo>
                  <a:lnTo>
                    <a:pt x="0" y="3096344"/>
                  </a:lnTo>
                  <a:close/>
                </a:path>
              </a:pathLst>
            </a:custGeom>
            <a:solidFill>
              <a:schemeClr val="bg1">
                <a:lumMod val="85000"/>
                <a:alpha val="5000"/>
              </a:schemeClr>
            </a:solidFill>
            <a:ln w="12700">
              <a:solidFill>
                <a:srgbClr val="E4EAE9">
                  <a:alpha val="50000"/>
                </a:srgbClr>
              </a:solidFill>
            </a:ln>
            <a:effectLst>
              <a:outerShdw blurRad="2413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sp>
          <p:nvSpPr>
            <p:cNvPr id="19" name="Прямоугольник с двумя скругленными соседними углами 18"/>
            <p:cNvSpPr/>
            <p:nvPr/>
          </p:nvSpPr>
          <p:spPr>
            <a:xfrm rot="16200000">
              <a:off x="-298507" y="2164510"/>
              <a:ext cx="3542855" cy="488089"/>
            </a:xfrm>
            <a:prstGeom prst="round2SameRect">
              <a:avLst/>
            </a:prstGeom>
            <a:noFill/>
            <a:ln w="12700">
              <a:solidFill>
                <a:srgbClr val="E4EAE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>
              <a:off x="1228874" y="1376588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>
              <a:off x="1228874" y="2100777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1228874" y="2798643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>
              <a:off x="1228874" y="3498268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Прямоугольник 83"/>
            <p:cNvSpPr/>
            <p:nvPr/>
          </p:nvSpPr>
          <p:spPr>
            <a:xfrm>
              <a:off x="1329179" y="878723"/>
              <a:ext cx="3016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1.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1311546" y="1581302"/>
              <a:ext cx="3369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2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1277008" y="2302016"/>
              <a:ext cx="4060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3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1302730" y="2980539"/>
              <a:ext cx="3545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4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1310745" y="3663824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5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</p:grpSp>
      <p:grpSp>
        <p:nvGrpSpPr>
          <p:cNvPr id="118" name="Группа 117"/>
          <p:cNvGrpSpPr/>
          <p:nvPr/>
        </p:nvGrpSpPr>
        <p:grpSpPr>
          <a:xfrm>
            <a:off x="5006452" y="939476"/>
            <a:ext cx="3292048" cy="3542855"/>
            <a:chOff x="1228874" y="637127"/>
            <a:chExt cx="3292048" cy="3542855"/>
          </a:xfrm>
        </p:grpSpPr>
        <p:sp>
          <p:nvSpPr>
            <p:cNvPr id="119" name="Полилиния 118"/>
            <p:cNvSpPr/>
            <p:nvPr/>
          </p:nvSpPr>
          <p:spPr>
            <a:xfrm>
              <a:off x="1712610" y="637127"/>
              <a:ext cx="2808312" cy="3542855"/>
            </a:xfrm>
            <a:custGeom>
              <a:avLst/>
              <a:gdLst>
                <a:gd name="connsiteX0" fmla="*/ 0 w 2592288"/>
                <a:gd name="connsiteY0" fmla="*/ 0 h 3096344"/>
                <a:gd name="connsiteX1" fmla="*/ 1872208 w 2592288"/>
                <a:gd name="connsiteY1" fmla="*/ 0 h 3096344"/>
                <a:gd name="connsiteX2" fmla="*/ 2088232 w 2592288"/>
                <a:gd name="connsiteY2" fmla="*/ 0 h 3096344"/>
                <a:gd name="connsiteX3" fmla="*/ 2472272 w 2592288"/>
                <a:gd name="connsiteY3" fmla="*/ 0 h 3096344"/>
                <a:gd name="connsiteX4" fmla="*/ 2592288 w 2592288"/>
                <a:gd name="connsiteY4" fmla="*/ 120016 h 3096344"/>
                <a:gd name="connsiteX5" fmla="*/ 2592288 w 2592288"/>
                <a:gd name="connsiteY5" fmla="*/ 2976328 h 3096344"/>
                <a:gd name="connsiteX6" fmla="*/ 2472272 w 2592288"/>
                <a:gd name="connsiteY6" fmla="*/ 3096344 h 3096344"/>
                <a:gd name="connsiteX7" fmla="*/ 2088232 w 2592288"/>
                <a:gd name="connsiteY7" fmla="*/ 3096344 h 3096344"/>
                <a:gd name="connsiteX8" fmla="*/ 1872208 w 2592288"/>
                <a:gd name="connsiteY8" fmla="*/ 3096344 h 3096344"/>
                <a:gd name="connsiteX9" fmla="*/ 0 w 2592288"/>
                <a:gd name="connsiteY9" fmla="*/ 3096344 h 309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2288" h="3096344">
                  <a:moveTo>
                    <a:pt x="0" y="0"/>
                  </a:moveTo>
                  <a:lnTo>
                    <a:pt x="1872208" y="0"/>
                  </a:lnTo>
                  <a:lnTo>
                    <a:pt x="2088232" y="0"/>
                  </a:lnTo>
                  <a:lnTo>
                    <a:pt x="2472272" y="0"/>
                  </a:lnTo>
                  <a:cubicBezTo>
                    <a:pt x="2538555" y="0"/>
                    <a:pt x="2592288" y="53733"/>
                    <a:pt x="2592288" y="120016"/>
                  </a:cubicBezTo>
                  <a:lnTo>
                    <a:pt x="2592288" y="2976328"/>
                  </a:lnTo>
                  <a:cubicBezTo>
                    <a:pt x="2592288" y="3042611"/>
                    <a:pt x="2538555" y="3096344"/>
                    <a:pt x="2472272" y="3096344"/>
                  </a:cubicBezTo>
                  <a:lnTo>
                    <a:pt x="2088232" y="3096344"/>
                  </a:lnTo>
                  <a:lnTo>
                    <a:pt x="1872208" y="3096344"/>
                  </a:lnTo>
                  <a:lnTo>
                    <a:pt x="0" y="3096344"/>
                  </a:lnTo>
                  <a:close/>
                </a:path>
              </a:pathLst>
            </a:custGeom>
            <a:solidFill>
              <a:schemeClr val="bg1">
                <a:lumMod val="85000"/>
                <a:alpha val="5000"/>
              </a:schemeClr>
            </a:solidFill>
            <a:ln w="12700">
              <a:solidFill>
                <a:srgbClr val="E4EAE9">
                  <a:alpha val="50000"/>
                </a:srgbClr>
              </a:solidFill>
            </a:ln>
            <a:effectLst>
              <a:outerShdw blurRad="2413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sp>
          <p:nvSpPr>
            <p:cNvPr id="120" name="Прямоугольник с двумя скругленными соседними углами 119"/>
            <p:cNvSpPr/>
            <p:nvPr/>
          </p:nvSpPr>
          <p:spPr>
            <a:xfrm rot="16200000">
              <a:off x="-298507" y="2164510"/>
              <a:ext cx="3542855" cy="488089"/>
            </a:xfrm>
            <a:prstGeom prst="round2SameRect">
              <a:avLst/>
            </a:prstGeom>
            <a:noFill/>
            <a:ln w="12700">
              <a:solidFill>
                <a:srgbClr val="E4EAE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cxnSp>
          <p:nvCxnSpPr>
            <p:cNvPr id="121" name="Прямая соединительная линия 120"/>
            <p:cNvCxnSpPr/>
            <p:nvPr/>
          </p:nvCxnSpPr>
          <p:spPr>
            <a:xfrm>
              <a:off x="1228874" y="1376588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1228874" y="2100777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1228874" y="2798643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/>
            <p:cNvCxnSpPr/>
            <p:nvPr/>
          </p:nvCxnSpPr>
          <p:spPr>
            <a:xfrm>
              <a:off x="1228874" y="3498268"/>
              <a:ext cx="3292048" cy="0"/>
            </a:xfrm>
            <a:prstGeom prst="line">
              <a:avLst/>
            </a:prstGeom>
            <a:ln>
              <a:solidFill>
                <a:srgbClr val="E4EAE9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Прямоугольник 124"/>
            <p:cNvSpPr/>
            <p:nvPr/>
          </p:nvSpPr>
          <p:spPr>
            <a:xfrm>
              <a:off x="1307548" y="878723"/>
              <a:ext cx="3449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6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1309151" y="1581302"/>
              <a:ext cx="3417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7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127" name="Прямоугольник 126"/>
            <p:cNvSpPr/>
            <p:nvPr/>
          </p:nvSpPr>
          <p:spPr>
            <a:xfrm>
              <a:off x="1277017" y="2302016"/>
              <a:ext cx="4060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8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128" name="Прямоугольник 127"/>
            <p:cNvSpPr/>
            <p:nvPr/>
          </p:nvSpPr>
          <p:spPr>
            <a:xfrm>
              <a:off x="1307548" y="2980539"/>
              <a:ext cx="3449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9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  <p:sp>
          <p:nvSpPr>
            <p:cNvPr id="129" name="Прямоугольник 128"/>
            <p:cNvSpPr/>
            <p:nvPr/>
          </p:nvSpPr>
          <p:spPr>
            <a:xfrm>
              <a:off x="1268274" y="3663824"/>
              <a:ext cx="4235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10</a:t>
              </a:r>
              <a:r>
                <a:rPr lang="en-US" sz="1400" b="1" dirty="0">
                  <a:solidFill>
                    <a:srgbClr val="E4EAE9"/>
                  </a:solidFill>
                  <a:latin typeface="Montserrat" panose="00000500000000000000" pitchFamily="50" charset="-52"/>
                </a:rPr>
                <a:t>.</a:t>
              </a:r>
              <a:endParaRPr lang="ru-RU" sz="1400" dirty="0">
                <a:solidFill>
                  <a:srgbClr val="E4EAE9"/>
                </a:solidFill>
                <a:latin typeface="Montserrat" panose="00000500000000000000" pitchFamily="50" charset="-52"/>
              </a:endParaRPr>
            </a:p>
          </p:txBody>
        </p:sp>
      </p:grpSp>
      <p:pic>
        <p:nvPicPr>
          <p:cNvPr id="132" name="Рисунок 131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78" y="1171590"/>
            <a:ext cx="1386316" cy="311700"/>
          </a:xfrm>
          <a:prstGeom prst="rect">
            <a:avLst/>
          </a:prstGeom>
        </p:spPr>
      </p:pic>
      <p:pic>
        <p:nvPicPr>
          <p:cNvPr id="133" name="Рисунок 132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0" y="1158190"/>
            <a:ext cx="942739" cy="338500"/>
          </a:xfrm>
          <a:prstGeom prst="rect">
            <a:avLst/>
          </a:prstGeom>
        </p:spPr>
      </p:pic>
      <p:pic>
        <p:nvPicPr>
          <p:cNvPr id="134" name="Рисунок 133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78" y="1837842"/>
            <a:ext cx="394645" cy="419758"/>
          </a:xfrm>
          <a:prstGeom prst="rect">
            <a:avLst/>
          </a:prstGeom>
        </p:spPr>
      </p:pic>
      <p:pic>
        <p:nvPicPr>
          <p:cNvPr id="135" name="Рисунок 134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11" y="2621356"/>
            <a:ext cx="915650" cy="280874"/>
          </a:xfrm>
          <a:prstGeom prst="rect">
            <a:avLst/>
          </a:prstGeom>
        </p:spPr>
      </p:pic>
      <p:pic>
        <p:nvPicPr>
          <p:cNvPr id="136" name="Рисунок 135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84" y="2605151"/>
            <a:ext cx="1074071" cy="320618"/>
          </a:xfrm>
          <a:prstGeom prst="rect">
            <a:avLst/>
          </a:prstGeom>
        </p:spPr>
      </p:pic>
      <p:pic>
        <p:nvPicPr>
          <p:cNvPr id="137" name="Рисунок 136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11" y="3333284"/>
            <a:ext cx="1306475" cy="262215"/>
          </a:xfrm>
          <a:prstGeom prst="rect">
            <a:avLst/>
          </a:prstGeom>
        </p:spPr>
      </p:pic>
      <p:pic>
        <p:nvPicPr>
          <p:cNvPr id="138" name="Рисунок 137">
            <a:hlinkClick r:id="rId21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02" y="3873376"/>
            <a:ext cx="819959" cy="526867"/>
          </a:xfrm>
          <a:prstGeom prst="rect">
            <a:avLst/>
          </a:prstGeom>
        </p:spPr>
      </p:pic>
      <p:pic>
        <p:nvPicPr>
          <p:cNvPr id="139" name="Рисунок 138">
            <a:hlinkClick r:id="rId23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207" y="1076280"/>
            <a:ext cx="636140" cy="521962"/>
          </a:xfrm>
          <a:prstGeom prst="rect">
            <a:avLst/>
          </a:prstGeom>
        </p:spPr>
      </p:pic>
      <p:pic>
        <p:nvPicPr>
          <p:cNvPr id="140" name="Рисунок 139">
            <a:hlinkClick r:id="rId25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95" y="1044890"/>
            <a:ext cx="1641997" cy="429574"/>
          </a:xfrm>
          <a:prstGeom prst="rect">
            <a:avLst/>
          </a:prstGeom>
        </p:spPr>
      </p:pic>
      <p:pic>
        <p:nvPicPr>
          <p:cNvPr id="141" name="Рисунок 140">
            <a:hlinkClick r:id="rId27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81" y="1855620"/>
            <a:ext cx="1759074" cy="379408"/>
          </a:xfrm>
          <a:prstGeom prst="rect">
            <a:avLst/>
          </a:prstGeom>
        </p:spPr>
      </p:pic>
      <p:pic>
        <p:nvPicPr>
          <p:cNvPr id="142" name="Рисунок 141">
            <a:hlinkClick r:id="rId29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52" y="2589379"/>
            <a:ext cx="1034066" cy="360862"/>
          </a:xfrm>
          <a:prstGeom prst="rect">
            <a:avLst/>
          </a:prstGeom>
        </p:spPr>
      </p:pic>
      <p:pic>
        <p:nvPicPr>
          <p:cNvPr id="143" name="Рисунок 142">
            <a:hlinkClick r:id="rId31"/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67" y="3287245"/>
            <a:ext cx="1092316" cy="325094"/>
          </a:xfrm>
          <a:prstGeom prst="rect">
            <a:avLst/>
          </a:prstGeom>
        </p:spPr>
      </p:pic>
      <p:pic>
        <p:nvPicPr>
          <p:cNvPr id="144" name="Рисунок 143">
            <a:hlinkClick r:id="rId33"/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51" y="3280320"/>
            <a:ext cx="1257231" cy="331723"/>
          </a:xfrm>
          <a:prstGeom prst="rect">
            <a:avLst/>
          </a:prstGeom>
        </p:spPr>
      </p:pic>
      <p:pic>
        <p:nvPicPr>
          <p:cNvPr id="145" name="Рисунок 144">
            <a:hlinkClick r:id="rId9"/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52" y="3959565"/>
            <a:ext cx="1552953" cy="351302"/>
          </a:xfrm>
          <a:prstGeom prst="rect">
            <a:avLst/>
          </a:prstGeom>
        </p:spPr>
      </p:pic>
      <p:pic>
        <p:nvPicPr>
          <p:cNvPr id="146" name="Рисунок 145">
            <a:hlinkClick r:id="rId36"/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64" y="3892812"/>
            <a:ext cx="448676" cy="411596"/>
          </a:xfrm>
          <a:prstGeom prst="rect">
            <a:avLst/>
          </a:prstGeom>
        </p:spPr>
      </p:pic>
      <p:pic>
        <p:nvPicPr>
          <p:cNvPr id="148" name="Рисунок 147">
            <a:hlinkClick r:id="rId38"/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50" y="3395721"/>
            <a:ext cx="1057398" cy="128677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grpSp>
        <p:nvGrpSpPr>
          <p:cNvPr id="69" name="Группа 68"/>
          <p:cNvGrpSpPr/>
          <p:nvPr/>
        </p:nvGrpSpPr>
        <p:grpSpPr>
          <a:xfrm>
            <a:off x="5795935" y="162858"/>
            <a:ext cx="1338409" cy="318038"/>
            <a:chOff x="5926010" y="120514"/>
            <a:chExt cx="1494420" cy="333511"/>
          </a:xfrm>
        </p:grpSpPr>
        <p:pic>
          <p:nvPicPr>
            <p:cNvPr id="70" name="Рисунок 69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cxnSp>
        <p:nvCxnSpPr>
          <p:cNvPr id="51" name="Прямая соединительная линия 50"/>
          <p:cNvCxnSpPr/>
          <p:nvPr/>
        </p:nvCxnSpPr>
        <p:spPr>
          <a:xfrm>
            <a:off x="611559" y="4609268"/>
            <a:ext cx="7920880" cy="0"/>
          </a:xfrm>
          <a:prstGeom prst="line">
            <a:avLst/>
          </a:prstGeom>
          <a:ln>
            <a:solidFill>
              <a:srgbClr val="E4EAE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539552" y="4736309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E4EAE9"/>
                </a:solidFill>
                <a:latin typeface="Montserrat" panose="00000500000000000000" pitchFamily="50" charset="-52"/>
              </a:rPr>
              <a:t>04.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5538" y="4686894"/>
            <a:ext cx="7529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E4EAE9"/>
                </a:solidFill>
              </a:rPr>
              <a:t>Логотипы можно скачать по ссылке: </a:t>
            </a:r>
            <a:r>
              <a:rPr lang="en-US" sz="1000" dirty="0">
                <a:hlinkClick r:id="rId43"/>
              </a:rPr>
              <a:t>https://docs.google.com/spreadsheets/d/1a0V_tRZaFfOzrQLiHon5xI0XYfocQ8DREiLPF3lv7Xw/edit#gid=0</a:t>
            </a:r>
            <a:r>
              <a:rPr lang="ru-RU" sz="1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Рукописный ввод 29"/>
              <p14:cNvContentPartPr/>
              <p14:nvPr/>
            </p14:nvContentPartPr>
            <p14:xfrm>
              <a:off x="53012" y="1388011"/>
              <a:ext cx="360" cy="360"/>
            </p14:xfrm>
          </p:contentPart>
        </mc:Choice>
        <mc:Fallback xmlns="">
          <p:pic>
            <p:nvPicPr>
              <p:cNvPr id="30" name="Рукописный ввод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32" y="1349851"/>
                <a:ext cx="38160" cy="763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  <a14:imgEffect>
                      <a14:brightnessContrast bright="-8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7" name="Группа 116"/>
          <p:cNvGrpSpPr/>
          <p:nvPr/>
        </p:nvGrpSpPr>
        <p:grpSpPr>
          <a:xfrm>
            <a:off x="1226784" y="939476"/>
            <a:ext cx="3292048" cy="3542855"/>
            <a:chOff x="1228874" y="637127"/>
            <a:chExt cx="3292048" cy="3542855"/>
          </a:xfrm>
        </p:grpSpPr>
        <p:sp>
          <p:nvSpPr>
            <p:cNvPr id="40" name="Полилиния 39"/>
            <p:cNvSpPr/>
            <p:nvPr/>
          </p:nvSpPr>
          <p:spPr>
            <a:xfrm>
              <a:off x="1712610" y="637127"/>
              <a:ext cx="2808312" cy="3542855"/>
            </a:xfrm>
            <a:custGeom>
              <a:avLst/>
              <a:gdLst>
                <a:gd name="connsiteX0" fmla="*/ 0 w 2592288"/>
                <a:gd name="connsiteY0" fmla="*/ 0 h 3096344"/>
                <a:gd name="connsiteX1" fmla="*/ 1872208 w 2592288"/>
                <a:gd name="connsiteY1" fmla="*/ 0 h 3096344"/>
                <a:gd name="connsiteX2" fmla="*/ 2088232 w 2592288"/>
                <a:gd name="connsiteY2" fmla="*/ 0 h 3096344"/>
                <a:gd name="connsiteX3" fmla="*/ 2472272 w 2592288"/>
                <a:gd name="connsiteY3" fmla="*/ 0 h 3096344"/>
                <a:gd name="connsiteX4" fmla="*/ 2592288 w 2592288"/>
                <a:gd name="connsiteY4" fmla="*/ 120016 h 3096344"/>
                <a:gd name="connsiteX5" fmla="*/ 2592288 w 2592288"/>
                <a:gd name="connsiteY5" fmla="*/ 2976328 h 3096344"/>
                <a:gd name="connsiteX6" fmla="*/ 2472272 w 2592288"/>
                <a:gd name="connsiteY6" fmla="*/ 3096344 h 3096344"/>
                <a:gd name="connsiteX7" fmla="*/ 2088232 w 2592288"/>
                <a:gd name="connsiteY7" fmla="*/ 3096344 h 3096344"/>
                <a:gd name="connsiteX8" fmla="*/ 1872208 w 2592288"/>
                <a:gd name="connsiteY8" fmla="*/ 3096344 h 3096344"/>
                <a:gd name="connsiteX9" fmla="*/ 0 w 2592288"/>
                <a:gd name="connsiteY9" fmla="*/ 3096344 h 309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2288" h="3096344">
                  <a:moveTo>
                    <a:pt x="0" y="0"/>
                  </a:moveTo>
                  <a:lnTo>
                    <a:pt x="1872208" y="0"/>
                  </a:lnTo>
                  <a:lnTo>
                    <a:pt x="2088232" y="0"/>
                  </a:lnTo>
                  <a:lnTo>
                    <a:pt x="2472272" y="0"/>
                  </a:lnTo>
                  <a:cubicBezTo>
                    <a:pt x="2538555" y="0"/>
                    <a:pt x="2592288" y="53733"/>
                    <a:pt x="2592288" y="120016"/>
                  </a:cubicBezTo>
                  <a:lnTo>
                    <a:pt x="2592288" y="2976328"/>
                  </a:lnTo>
                  <a:cubicBezTo>
                    <a:pt x="2592288" y="3042611"/>
                    <a:pt x="2538555" y="3096344"/>
                    <a:pt x="2472272" y="3096344"/>
                  </a:cubicBezTo>
                  <a:lnTo>
                    <a:pt x="2088232" y="3096344"/>
                  </a:lnTo>
                  <a:lnTo>
                    <a:pt x="1872208" y="3096344"/>
                  </a:lnTo>
                  <a:lnTo>
                    <a:pt x="0" y="309634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5875">
              <a:solidFill>
                <a:srgbClr val="E4EAE9">
                  <a:alpha val="70000"/>
                </a:srgbClr>
              </a:solidFill>
            </a:ln>
            <a:effectLst>
              <a:outerShdw blurRad="2413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sp>
          <p:nvSpPr>
            <p:cNvPr id="19" name="Прямоугольник с двумя скругленными соседними углами 18"/>
            <p:cNvSpPr/>
            <p:nvPr/>
          </p:nvSpPr>
          <p:spPr>
            <a:xfrm rot="16200000">
              <a:off x="-298507" y="2164510"/>
              <a:ext cx="3542855" cy="488089"/>
            </a:xfrm>
            <a:prstGeom prst="round2SameRect">
              <a:avLst/>
            </a:prstGeom>
            <a:noFill/>
            <a:ln w="12700">
              <a:solidFill>
                <a:srgbClr val="E4EAE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>
              <a:off x="1228874" y="1376588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>
              <a:off x="1228874" y="2100777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1228874" y="2798643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>
              <a:off x="1228874" y="3498268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/>
          <p:cNvGrpSpPr/>
          <p:nvPr/>
        </p:nvGrpSpPr>
        <p:grpSpPr>
          <a:xfrm>
            <a:off x="5004656" y="939476"/>
            <a:ext cx="3292048" cy="3542855"/>
            <a:chOff x="1228874" y="637127"/>
            <a:chExt cx="3292048" cy="3542855"/>
          </a:xfrm>
        </p:grpSpPr>
        <p:sp>
          <p:nvSpPr>
            <p:cNvPr id="119" name="Полилиния 118"/>
            <p:cNvSpPr/>
            <p:nvPr/>
          </p:nvSpPr>
          <p:spPr>
            <a:xfrm>
              <a:off x="1712610" y="637127"/>
              <a:ext cx="2808312" cy="3542855"/>
            </a:xfrm>
            <a:custGeom>
              <a:avLst/>
              <a:gdLst>
                <a:gd name="connsiteX0" fmla="*/ 0 w 2592288"/>
                <a:gd name="connsiteY0" fmla="*/ 0 h 3096344"/>
                <a:gd name="connsiteX1" fmla="*/ 1872208 w 2592288"/>
                <a:gd name="connsiteY1" fmla="*/ 0 h 3096344"/>
                <a:gd name="connsiteX2" fmla="*/ 2088232 w 2592288"/>
                <a:gd name="connsiteY2" fmla="*/ 0 h 3096344"/>
                <a:gd name="connsiteX3" fmla="*/ 2472272 w 2592288"/>
                <a:gd name="connsiteY3" fmla="*/ 0 h 3096344"/>
                <a:gd name="connsiteX4" fmla="*/ 2592288 w 2592288"/>
                <a:gd name="connsiteY4" fmla="*/ 120016 h 3096344"/>
                <a:gd name="connsiteX5" fmla="*/ 2592288 w 2592288"/>
                <a:gd name="connsiteY5" fmla="*/ 2976328 h 3096344"/>
                <a:gd name="connsiteX6" fmla="*/ 2472272 w 2592288"/>
                <a:gd name="connsiteY6" fmla="*/ 3096344 h 3096344"/>
                <a:gd name="connsiteX7" fmla="*/ 2088232 w 2592288"/>
                <a:gd name="connsiteY7" fmla="*/ 3096344 h 3096344"/>
                <a:gd name="connsiteX8" fmla="*/ 1872208 w 2592288"/>
                <a:gd name="connsiteY8" fmla="*/ 3096344 h 3096344"/>
                <a:gd name="connsiteX9" fmla="*/ 0 w 2592288"/>
                <a:gd name="connsiteY9" fmla="*/ 3096344 h 309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2288" h="3096344">
                  <a:moveTo>
                    <a:pt x="0" y="0"/>
                  </a:moveTo>
                  <a:lnTo>
                    <a:pt x="1872208" y="0"/>
                  </a:lnTo>
                  <a:lnTo>
                    <a:pt x="2088232" y="0"/>
                  </a:lnTo>
                  <a:lnTo>
                    <a:pt x="2472272" y="0"/>
                  </a:lnTo>
                  <a:cubicBezTo>
                    <a:pt x="2538555" y="0"/>
                    <a:pt x="2592288" y="53733"/>
                    <a:pt x="2592288" y="120016"/>
                  </a:cubicBezTo>
                  <a:lnTo>
                    <a:pt x="2592288" y="2976328"/>
                  </a:lnTo>
                  <a:cubicBezTo>
                    <a:pt x="2592288" y="3042611"/>
                    <a:pt x="2538555" y="3096344"/>
                    <a:pt x="2472272" y="3096344"/>
                  </a:cubicBezTo>
                  <a:lnTo>
                    <a:pt x="2088232" y="3096344"/>
                  </a:lnTo>
                  <a:lnTo>
                    <a:pt x="1872208" y="3096344"/>
                  </a:lnTo>
                  <a:lnTo>
                    <a:pt x="0" y="3096344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5875">
              <a:solidFill>
                <a:srgbClr val="E4EAE9">
                  <a:alpha val="70000"/>
                </a:srgbClr>
              </a:solidFill>
            </a:ln>
            <a:effectLst>
              <a:outerShdw blurRad="2413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sp>
          <p:nvSpPr>
            <p:cNvPr id="120" name="Прямоугольник с двумя скругленными соседними углами 119"/>
            <p:cNvSpPr/>
            <p:nvPr/>
          </p:nvSpPr>
          <p:spPr>
            <a:xfrm rot="16200000">
              <a:off x="-298507" y="2164510"/>
              <a:ext cx="3542855" cy="488089"/>
            </a:xfrm>
            <a:prstGeom prst="round2SameRect">
              <a:avLst/>
            </a:prstGeom>
            <a:noFill/>
            <a:ln w="12700">
              <a:solidFill>
                <a:srgbClr val="E4EAE9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50" charset="-52"/>
              </a:endParaRPr>
            </a:p>
          </p:txBody>
        </p:sp>
        <p:cxnSp>
          <p:nvCxnSpPr>
            <p:cNvPr id="121" name="Прямая соединительная линия 120"/>
            <p:cNvCxnSpPr/>
            <p:nvPr/>
          </p:nvCxnSpPr>
          <p:spPr>
            <a:xfrm>
              <a:off x="1228874" y="1376588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1228874" y="2100777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1228874" y="2798643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/>
            <p:cNvCxnSpPr/>
            <p:nvPr/>
          </p:nvCxnSpPr>
          <p:spPr>
            <a:xfrm>
              <a:off x="1228874" y="3498268"/>
              <a:ext cx="3292048" cy="0"/>
            </a:xfrm>
            <a:prstGeom prst="line">
              <a:avLst/>
            </a:prstGeom>
            <a:ln>
              <a:solidFill>
                <a:srgbClr val="E4EAE9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3" descr="Выставочный зал ВДНХ, Москва – Афиша-Выставки">
            <a:hlinkClick r:id="rId6"/>
            <a:extLst>
              <a:ext uri="{FF2B5EF4-FFF2-40B4-BE49-F238E27FC236}">
                <a16:creationId xmlns:a16="http://schemas.microsoft.com/office/drawing/2014/main" id="{F45100BE-B669-D97C-C602-D192E0D2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84" y="1826461"/>
            <a:ext cx="488091" cy="4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>
            <a:hlinkClick r:id="rId8"/>
            <a:extLst>
              <a:ext uri="{FF2B5EF4-FFF2-40B4-BE49-F238E27FC236}">
                <a16:creationId xmlns:a16="http://schemas.microsoft.com/office/drawing/2014/main" id="{9B770F26-CD49-0519-3522-130E2F5E3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5" y="2612963"/>
            <a:ext cx="1021405" cy="362599"/>
          </a:xfrm>
          <a:prstGeom prst="rect">
            <a:avLst/>
          </a:prstGeom>
        </p:spPr>
      </p:pic>
      <p:pic>
        <p:nvPicPr>
          <p:cNvPr id="44" name="Рисунок 43">
            <a:hlinkClick r:id="rId10"/>
            <a:extLst>
              <a:ext uri="{FF2B5EF4-FFF2-40B4-BE49-F238E27FC236}">
                <a16:creationId xmlns:a16="http://schemas.microsoft.com/office/drawing/2014/main" id="{EE041E63-2333-AFC5-D5F0-001F35C712D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/>
          <a:stretch/>
        </p:blipFill>
        <p:spPr>
          <a:xfrm>
            <a:off x="3277838" y="2587836"/>
            <a:ext cx="1045275" cy="389644"/>
          </a:xfrm>
          <a:prstGeom prst="rect">
            <a:avLst/>
          </a:prstGeom>
        </p:spPr>
      </p:pic>
      <p:pic>
        <p:nvPicPr>
          <p:cNvPr id="45" name="Рисунок 44">
            <a:hlinkClick r:id="rId12"/>
            <a:extLst>
              <a:ext uri="{FF2B5EF4-FFF2-40B4-BE49-F238E27FC236}">
                <a16:creationId xmlns:a16="http://schemas.microsoft.com/office/drawing/2014/main" id="{C9264CE2-ED6B-9686-B00C-23652CA9A00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4" y="3332359"/>
            <a:ext cx="1484994" cy="316422"/>
          </a:xfrm>
          <a:prstGeom prst="rect">
            <a:avLst/>
          </a:prstGeom>
        </p:spPr>
      </p:pic>
      <p:pic>
        <p:nvPicPr>
          <p:cNvPr id="50" name="Рисунок 49">
            <a:hlinkClick r:id="rId14"/>
            <a:extLst>
              <a:ext uri="{FF2B5EF4-FFF2-40B4-BE49-F238E27FC236}">
                <a16:creationId xmlns:a16="http://schemas.microsoft.com/office/drawing/2014/main" id="{DC37B0CD-C1C9-6079-0200-416A56F6D61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4" y="3974294"/>
            <a:ext cx="904916" cy="419244"/>
          </a:xfrm>
          <a:prstGeom prst="rect">
            <a:avLst/>
          </a:prstGeom>
        </p:spPr>
      </p:pic>
      <p:pic>
        <p:nvPicPr>
          <p:cNvPr id="51" name="Рисунок 50">
            <a:hlinkClick r:id="rId16"/>
            <a:extLst>
              <a:ext uri="{FF2B5EF4-FFF2-40B4-BE49-F238E27FC236}">
                <a16:creationId xmlns:a16="http://schemas.microsoft.com/office/drawing/2014/main" id="{BE4547C1-F490-6E34-F40F-9B28F9A7C445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43" y="1090506"/>
            <a:ext cx="609500" cy="500103"/>
          </a:xfrm>
          <a:prstGeom prst="rect">
            <a:avLst/>
          </a:prstGeom>
        </p:spPr>
      </p:pic>
      <p:pic>
        <p:nvPicPr>
          <p:cNvPr id="5" name="Рисунок 4">
            <a:hlinkClick r:id="rId18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56" y="1214959"/>
            <a:ext cx="1715723" cy="229989"/>
          </a:xfrm>
          <a:prstGeom prst="rect">
            <a:avLst/>
          </a:prstGeom>
        </p:spPr>
      </p:pic>
      <p:pic>
        <p:nvPicPr>
          <p:cNvPr id="6" name="Рисунок 5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53" y="1189019"/>
            <a:ext cx="874315" cy="291439"/>
          </a:xfrm>
          <a:prstGeom prst="rect">
            <a:avLst/>
          </a:prstGeom>
        </p:spPr>
      </p:pic>
      <p:pic>
        <p:nvPicPr>
          <p:cNvPr id="7" name="Рисунок 6">
            <a:hlinkClick r:id="rId22"/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4" y="1205722"/>
            <a:ext cx="1367284" cy="305787"/>
          </a:xfrm>
          <a:prstGeom prst="rect">
            <a:avLst/>
          </a:prstGeom>
        </p:spPr>
      </p:pic>
      <p:pic>
        <p:nvPicPr>
          <p:cNvPr id="55" name="Рисунок 54">
            <a:hlinkClick r:id="rId24"/>
            <a:extLst>
              <a:ext uri="{FF2B5EF4-FFF2-40B4-BE49-F238E27FC236}">
                <a16:creationId xmlns:a16="http://schemas.microsoft.com/office/drawing/2014/main" id="{3A7ABE2E-F3DC-8F3E-1117-310EACA2B091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41" y="1884631"/>
            <a:ext cx="1831848" cy="395104"/>
          </a:xfrm>
          <a:prstGeom prst="rect">
            <a:avLst/>
          </a:prstGeom>
        </p:spPr>
      </p:pic>
      <p:pic>
        <p:nvPicPr>
          <p:cNvPr id="59" name="Рисунок 58">
            <a:hlinkClick r:id="rId26"/>
            <a:extLst>
              <a:ext uri="{FF2B5EF4-FFF2-40B4-BE49-F238E27FC236}">
                <a16:creationId xmlns:a16="http://schemas.microsoft.com/office/drawing/2014/main" id="{80E813B2-C228-2D47-87D9-94EC72EBB9E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62" y="3956752"/>
            <a:ext cx="1510182" cy="339872"/>
          </a:xfrm>
          <a:prstGeom prst="rect">
            <a:avLst/>
          </a:prstGeom>
        </p:spPr>
      </p:pic>
      <p:pic>
        <p:nvPicPr>
          <p:cNvPr id="60" name="Рисунок 59">
            <a:hlinkClick r:id="rId28"/>
            <a:extLst>
              <a:ext uri="{FF2B5EF4-FFF2-40B4-BE49-F238E27FC236}">
                <a16:creationId xmlns:a16="http://schemas.microsoft.com/office/drawing/2014/main" id="{ABD75158-3B59-760D-24AE-62DCD65BFBCC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41" y="3885079"/>
            <a:ext cx="496680" cy="455632"/>
          </a:xfrm>
          <a:prstGeom prst="rect">
            <a:avLst/>
          </a:prstGeom>
        </p:spPr>
      </p:pic>
      <p:pic>
        <p:nvPicPr>
          <p:cNvPr id="14" name="Рисунок 13">
            <a:hlinkClick r:id="rId30"/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22" y="3372413"/>
            <a:ext cx="874968" cy="106478"/>
          </a:xfrm>
          <a:prstGeom prst="rect">
            <a:avLst/>
          </a:prstGeom>
        </p:spPr>
      </p:pic>
      <p:grpSp>
        <p:nvGrpSpPr>
          <p:cNvPr id="61" name="Группа 60"/>
          <p:cNvGrpSpPr/>
          <p:nvPr/>
        </p:nvGrpSpPr>
        <p:grpSpPr>
          <a:xfrm>
            <a:off x="5795935" y="162858"/>
            <a:ext cx="1338409" cy="318038"/>
            <a:chOff x="5926010" y="120514"/>
            <a:chExt cx="1494420" cy="333511"/>
          </a:xfrm>
        </p:grpSpPr>
        <p:pic>
          <p:nvPicPr>
            <p:cNvPr id="64" name="Рисунок 63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65" name="Рисунок 64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66" name="Рисунок 6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334CB88-19ED-4BF9-8C48-2CD1D8F151A7}"/>
              </a:ext>
            </a:extLst>
          </p:cNvPr>
          <p:cNvSpPr/>
          <p:nvPr/>
        </p:nvSpPr>
        <p:spPr>
          <a:xfrm>
            <a:off x="330644" y="152494"/>
            <a:ext cx="5326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Логотипы постановщиков задач</a:t>
            </a:r>
          </a:p>
        </p:txBody>
      </p:sp>
      <p:pic>
        <p:nvPicPr>
          <p:cNvPr id="3" name="Рисунок 2">
            <a:hlinkClick r:id="rId35"/>
            <a:extLst>
              <a:ext uri="{FF2B5EF4-FFF2-40B4-BE49-F238E27FC236}">
                <a16:creationId xmlns:a16="http://schemas.microsoft.com/office/drawing/2014/main" id="{4AE30A8C-7194-4789-80F8-0E90B96305F5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3" y="2631867"/>
            <a:ext cx="970674" cy="3356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бутылка&#10;&#10;Автоматически созданное описание">
            <a:hlinkClick r:id="rId37"/>
            <a:extLst>
              <a:ext uri="{FF2B5EF4-FFF2-40B4-BE49-F238E27FC236}">
                <a16:creationId xmlns:a16="http://schemas.microsoft.com/office/drawing/2014/main" id="{6C825395-B62B-4A18-9313-D1A631759A0D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77" y="3312127"/>
            <a:ext cx="1130029" cy="34546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hlinkClick r:id="rId39"/>
            <a:extLst>
              <a:ext uri="{FF2B5EF4-FFF2-40B4-BE49-F238E27FC236}">
                <a16:creationId xmlns:a16="http://schemas.microsoft.com/office/drawing/2014/main" id="{6607E538-3195-448D-A5D9-DDE127B62DEC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24" y="3306886"/>
            <a:ext cx="1215309" cy="355948"/>
          </a:xfrm>
          <a:prstGeom prst="rect">
            <a:avLst/>
          </a:prstGeom>
        </p:spPr>
      </p:pic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36066015-964D-4DFC-9AFB-792F4AD5FFDE}"/>
              </a:ext>
            </a:extLst>
          </p:cNvPr>
          <p:cNvSpPr/>
          <p:nvPr/>
        </p:nvSpPr>
        <p:spPr>
          <a:xfrm>
            <a:off x="5085126" y="118107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6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1D82FA5-6A47-4583-882A-5F616C11729F}"/>
              </a:ext>
            </a:extLst>
          </p:cNvPr>
          <p:cNvSpPr/>
          <p:nvPr/>
        </p:nvSpPr>
        <p:spPr>
          <a:xfrm>
            <a:off x="5086729" y="1883651"/>
            <a:ext cx="341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7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613C1BA5-0805-42B8-9A39-5F1733321197}"/>
              </a:ext>
            </a:extLst>
          </p:cNvPr>
          <p:cNvSpPr/>
          <p:nvPr/>
        </p:nvSpPr>
        <p:spPr>
          <a:xfrm>
            <a:off x="5054595" y="2604365"/>
            <a:ext cx="40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8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5A681C5-0C93-4DF1-8505-F53DB3B873A1}"/>
              </a:ext>
            </a:extLst>
          </p:cNvPr>
          <p:cNvSpPr/>
          <p:nvPr/>
        </p:nvSpPr>
        <p:spPr>
          <a:xfrm>
            <a:off x="5085126" y="328288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9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BC0DE54E-F5D9-40D6-8CA2-7761A87E1642}"/>
              </a:ext>
            </a:extLst>
          </p:cNvPr>
          <p:cNvSpPr/>
          <p:nvPr/>
        </p:nvSpPr>
        <p:spPr>
          <a:xfrm>
            <a:off x="5045852" y="3966173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10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B279CE95-5FBA-4555-899C-83D366780F75}"/>
              </a:ext>
            </a:extLst>
          </p:cNvPr>
          <p:cNvSpPr/>
          <p:nvPr/>
        </p:nvSpPr>
        <p:spPr>
          <a:xfrm>
            <a:off x="1330975" y="1181072"/>
            <a:ext cx="301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1.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A107312-B6A7-453D-B2B6-9C9E59952414}"/>
              </a:ext>
            </a:extLst>
          </p:cNvPr>
          <p:cNvSpPr/>
          <p:nvPr/>
        </p:nvSpPr>
        <p:spPr>
          <a:xfrm>
            <a:off x="1313342" y="1883651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2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18A298E5-75B2-4782-B1F7-B2027648D33D}"/>
              </a:ext>
            </a:extLst>
          </p:cNvPr>
          <p:cNvSpPr/>
          <p:nvPr/>
        </p:nvSpPr>
        <p:spPr>
          <a:xfrm>
            <a:off x="1278804" y="2604365"/>
            <a:ext cx="406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3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44D1ED83-9222-4FDD-8E59-4541A6335838}"/>
              </a:ext>
            </a:extLst>
          </p:cNvPr>
          <p:cNvSpPr/>
          <p:nvPr/>
        </p:nvSpPr>
        <p:spPr>
          <a:xfrm>
            <a:off x="1304526" y="3282888"/>
            <a:ext cx="354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4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15933DFF-5BB0-44F5-BC80-079FB43BF88A}"/>
              </a:ext>
            </a:extLst>
          </p:cNvPr>
          <p:cNvSpPr/>
          <p:nvPr/>
        </p:nvSpPr>
        <p:spPr>
          <a:xfrm>
            <a:off x="1312541" y="3966173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5</a:t>
            </a:r>
            <a:r>
              <a:rPr lang="en-US" sz="1400" b="1" dirty="0">
                <a:solidFill>
                  <a:srgbClr val="E4EAE9"/>
                </a:solidFill>
                <a:latin typeface="Montserrat" panose="00000500000000000000" pitchFamily="50" charset="-52"/>
              </a:rPr>
              <a:t>.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611559" y="4609268"/>
            <a:ext cx="7920880" cy="0"/>
          </a:xfrm>
          <a:prstGeom prst="line">
            <a:avLst/>
          </a:prstGeom>
          <a:ln>
            <a:solidFill>
              <a:srgbClr val="E4EAE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539552" y="4736309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E4EAE9"/>
                </a:solidFill>
                <a:latin typeface="Montserrat" panose="00000500000000000000" pitchFamily="50" charset="-52"/>
              </a:rPr>
              <a:t>05.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25538" y="4686894"/>
            <a:ext cx="7529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E4EAE9"/>
                </a:solidFill>
              </a:rPr>
              <a:t>Логотипы можно скачать по ссылке: </a:t>
            </a:r>
            <a:r>
              <a:rPr lang="en-US" sz="1000" dirty="0">
                <a:hlinkClick r:id="rId41"/>
              </a:rPr>
              <a:t>https://docs.google.com/spreadsheets/d/1a0V_tRZaFfOzrQLiHon5xI0XYfocQ8DREiLPF3lv7Xw/edit#gid=0</a:t>
            </a:r>
            <a:r>
              <a:rPr lang="ru-RU" sz="1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404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Проблема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1"/>
          </p:nvPr>
        </p:nvSpPr>
        <p:spPr>
          <a:xfrm>
            <a:off x="276228" y="3631672"/>
            <a:ext cx="2434360" cy="1040348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Необходимо определить оптимальные места для размещения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Параметры модели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3" name="Текст 3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4" name="Текст 3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7" name="Текст 36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8" name="Текст 37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9" name="Текст 38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586814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636567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36CFDE-715D-49F2-99DD-29A548FE3E2B}"/>
              </a:ext>
            </a:extLst>
          </p:cNvPr>
          <p:cNvSpPr/>
          <p:nvPr/>
        </p:nvSpPr>
        <p:spPr>
          <a:xfrm>
            <a:off x="3375388" y="285968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BE7EE1F-83C4-41F9-97E6-4CB9D0C2A34E}"/>
              </a:ext>
            </a:extLst>
          </p:cNvPr>
          <p:cNvSpPr/>
          <p:nvPr/>
        </p:nvSpPr>
        <p:spPr>
          <a:xfrm>
            <a:off x="3872914" y="14707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82758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132511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Заголовок 120"/>
          <p:cNvSpPr>
            <a:spLocks noGrp="1"/>
          </p:cNvSpPr>
          <p:nvPr>
            <p:ph type="title"/>
          </p:nvPr>
        </p:nvSpPr>
        <p:spPr>
          <a:xfrm>
            <a:off x="1864115" y="53053"/>
            <a:ext cx="5284423" cy="568920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Команда «</a:t>
            </a:r>
            <a:r>
              <a:rPr lang="en-US" b="1" dirty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4" r="5839" b="28548"/>
          <a:stretch/>
        </p:blipFill>
        <p:spPr>
          <a:xfrm>
            <a:off x="1418495" y="1563638"/>
            <a:ext cx="1079500" cy="1081087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90" y="1563638"/>
            <a:ext cx="1081087" cy="1081087"/>
          </a:xfr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8566" y="1563688"/>
            <a:ext cx="1081088" cy="1081087"/>
          </a:xfrm>
        </p:spPr>
      </p:pic>
      <p:sp>
        <p:nvSpPr>
          <p:cNvPr id="127" name="Текст 126"/>
          <p:cNvSpPr>
            <a:spLocks noGrp="1"/>
          </p:cNvSpPr>
          <p:nvPr>
            <p:ph type="body" sz="quarter" idx="30"/>
          </p:nvPr>
        </p:nvSpPr>
        <p:spPr>
          <a:xfrm>
            <a:off x="933071" y="2918992"/>
            <a:ext cx="215462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Максим Милованов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8" name="Текст 127"/>
          <p:cNvSpPr>
            <a:spLocks noGrp="1"/>
          </p:cNvSpPr>
          <p:nvPr>
            <p:ph type="body" sz="quarter" idx="35"/>
          </p:nvPr>
        </p:nvSpPr>
        <p:spPr>
          <a:xfrm>
            <a:off x="933541" y="3194470"/>
            <a:ext cx="2153633" cy="92826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DevOps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9" name="Текст 128"/>
          <p:cNvSpPr>
            <a:spLocks noGrp="1"/>
          </p:cNvSpPr>
          <p:nvPr>
            <p:ph type="body" sz="quarter" idx="36"/>
          </p:nvPr>
        </p:nvSpPr>
        <p:spPr>
          <a:xfrm>
            <a:off x="3480721" y="2918942"/>
            <a:ext cx="2154945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Виталий Иванов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0" name="Текст 129"/>
          <p:cNvSpPr>
            <a:spLocks noGrp="1"/>
          </p:cNvSpPr>
          <p:nvPr>
            <p:ph type="body" sz="quarter" idx="38"/>
          </p:nvPr>
        </p:nvSpPr>
        <p:spPr>
          <a:xfrm>
            <a:off x="5979517" y="2918992"/>
            <a:ext cx="214225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Арина </a:t>
            </a:r>
            <a:r>
              <a:rPr lang="ru-RU" dirty="0" err="1" smtClean="0">
                <a:latin typeface="Montserrat" panose="00000500000000000000" pitchFamily="50" charset="-52"/>
              </a:rPr>
              <a:t>Свитова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3" name="Текст 132"/>
          <p:cNvSpPr>
            <a:spLocks noGrp="1"/>
          </p:cNvSpPr>
          <p:nvPr>
            <p:ph type="body" sz="quarter" idx="44"/>
          </p:nvPr>
        </p:nvSpPr>
        <p:spPr>
          <a:xfrm>
            <a:off x="93354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ontserrat" panose="00000500000000000000" pitchFamily="50" charset="-52"/>
              </a:rPr>
              <a:t>@</a:t>
            </a:r>
            <a:r>
              <a:rPr lang="en-US" dirty="0" err="1" smtClean="0">
                <a:latin typeface="Montserrat" panose="00000500000000000000" pitchFamily="50" charset="-52"/>
              </a:rPr>
              <a:t>Mirovan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5" name="Текст 134"/>
          <p:cNvSpPr>
            <a:spLocks noGrp="1"/>
          </p:cNvSpPr>
          <p:nvPr>
            <p:ph type="body" sz="quarter" idx="49"/>
          </p:nvPr>
        </p:nvSpPr>
        <p:spPr>
          <a:xfrm>
            <a:off x="3481345" y="3194420"/>
            <a:ext cx="2153633" cy="928318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ru-RU" dirty="0" smtClean="0">
                <a:latin typeface="Montserrat" panose="00000500000000000000" pitchFamily="50" charset="-52"/>
              </a:rPr>
              <a:t>Работа с оптимизацией БД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6" name="Текст 135"/>
          <p:cNvSpPr>
            <a:spLocks noGrp="1"/>
          </p:cNvSpPr>
          <p:nvPr>
            <p:ph type="body" sz="quarter" idx="50"/>
          </p:nvPr>
        </p:nvSpPr>
        <p:spPr>
          <a:xfrm>
            <a:off x="3481345" y="429994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@pogo1989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8" name="Текст 137"/>
          <p:cNvSpPr>
            <a:spLocks noGrp="1"/>
          </p:cNvSpPr>
          <p:nvPr>
            <p:ph type="body" sz="quarter" idx="52"/>
          </p:nvPr>
        </p:nvSpPr>
        <p:spPr>
          <a:xfrm>
            <a:off x="5974101" y="3194469"/>
            <a:ext cx="2153633" cy="890565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Системная аналитика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ru-RU" dirty="0" smtClean="0">
                <a:latin typeface="Montserrat" panose="00000500000000000000" pitchFamily="50" charset="-52"/>
              </a:rPr>
              <a:t>Подготовка данных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9" name="Текст 138"/>
          <p:cNvSpPr>
            <a:spLocks noGrp="1"/>
          </p:cNvSpPr>
          <p:nvPr>
            <p:ph type="body" sz="quarter" idx="53"/>
          </p:nvPr>
        </p:nvSpPr>
        <p:spPr>
          <a:xfrm>
            <a:off x="597410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svitova</a:t>
            </a:r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ontserrat" panose="00000500000000000000" pitchFamily="50" charset="-52"/>
              </a:rPr>
              <a:t>Параметры модели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77500" lnSpcReduction="20000"/>
          </a:bodyPr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7500" lnSpcReduction="20000"/>
          </a:bodyPr>
          <a:lstStyle/>
          <a:p>
            <a:endParaRPr lang="ru-RU">
              <a:latin typeface="Montserrat" panose="00000500000000000000" pitchFamily="50" charset="-52"/>
            </a:endParaRPr>
          </a:p>
        </p:txBody>
      </p:sp>
      <p:grpSp>
        <p:nvGrpSpPr>
          <p:cNvPr id="32" name="Группа 31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5" name="Рисунок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0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Заголовок 9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01" name="Текст 10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02" name="Текст 10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03" name="Текст 10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04" name="Текст 10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05" name="Текст 10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06" name="Текст 10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46" name="Текст 4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14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1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6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7" name="Рисунок 16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6" name="Группа 5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5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>
              <a:latin typeface="Montserrat" panose="00000500000000000000" pitchFamily="50" charset="-52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8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2FAA3F9-C13B-4B7E-8369-A374F53D944A}"/>
              </a:ext>
            </a:extLst>
          </p:cNvPr>
          <p:cNvSpPr/>
          <p:nvPr/>
        </p:nvSpPr>
        <p:spPr>
          <a:xfrm>
            <a:off x="172336" y="162858"/>
            <a:ext cx="473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cap="all" dirty="0">
                <a:solidFill>
                  <a:srgbClr val="E4EAE9"/>
                </a:solidFill>
                <a:latin typeface="Montserrat" panose="00000500000000000000" pitchFamily="50" charset="-52"/>
              </a:rPr>
              <a:t>Полезные материалы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5886368" y="219491"/>
            <a:ext cx="1214558" cy="28860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908019" y="1076760"/>
            <a:ext cx="340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E4EAE9"/>
                </a:solidFill>
                <a:latin typeface="TTFirs-Light" panose="02000803020000020003" pitchFamily="2" charset="-52"/>
              </a:rPr>
              <a:t>Поможет выбрать цвет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596" y="1961414"/>
            <a:ext cx="361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E4EAE9"/>
                </a:solidFill>
                <a:latin typeface="Montserrat" panose="00000500000000000000" pitchFamily="50" charset="-52"/>
              </a:rPr>
              <a:t>Поможет выбрать изображение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8019" y="3053479"/>
            <a:ext cx="340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E4EAE9"/>
                </a:solidFill>
                <a:latin typeface="TTFirs-Light" panose="02000803020000020003" pitchFamily="2" charset="-52"/>
              </a:rPr>
              <a:t>Тут ты найдешь иконки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735" y="3997857"/>
            <a:ext cx="340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E4EAE9"/>
                </a:solidFill>
                <a:latin typeface="Montserrat" panose="00000500000000000000" pitchFamily="50" charset="-52"/>
              </a:rPr>
              <a:t>Горячие клавиши </a:t>
            </a:r>
            <a:r>
              <a:rPr lang="en-US" u="sng" dirty="0">
                <a:solidFill>
                  <a:srgbClr val="E4EAE9"/>
                </a:solidFill>
                <a:latin typeface="Montserrat" panose="00000500000000000000" pitchFamily="50" charset="-52"/>
              </a:rPr>
              <a:t>PowerPoint</a:t>
            </a:r>
            <a:endParaRPr lang="ru-RU" u="sng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58671" y="987329"/>
            <a:ext cx="4449067" cy="576064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https://presium.pro/blog/color_palette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20" name="ïśḷîďè"/>
          <p:cNvSpPr/>
          <p:nvPr/>
        </p:nvSpPr>
        <p:spPr>
          <a:xfrm>
            <a:off x="5067183" y="987329"/>
            <a:ext cx="818785" cy="562449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716016" y="1912977"/>
            <a:ext cx="4091388" cy="576064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https://presium.pro/blog/images_for_presentation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22" name="ïśḷîďè"/>
          <p:cNvSpPr/>
          <p:nvPr/>
        </p:nvSpPr>
        <p:spPr>
          <a:xfrm flipH="1">
            <a:off x="3753215" y="1912977"/>
            <a:ext cx="818785" cy="576064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58671" y="2950113"/>
            <a:ext cx="4449067" cy="576064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https://www.flaticon.com/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24" name="ïśḷîďè"/>
          <p:cNvSpPr/>
          <p:nvPr/>
        </p:nvSpPr>
        <p:spPr>
          <a:xfrm>
            <a:off x="5067183" y="2950113"/>
            <a:ext cx="818785" cy="576064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>
              <a:latin typeface="Montserrat" panose="00000500000000000000" pitchFamily="50" charset="-52"/>
              <a:cs typeface="+mn-ea"/>
              <a:sym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716016" y="3938013"/>
            <a:ext cx="4091388" cy="576064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E4EAE9"/>
                </a:solidFill>
                <a:latin typeface="Montserrat" panose="00000500000000000000" pitchFamily="50" charset="-52"/>
              </a:rPr>
              <a:t>https://disk.yandex.ru/i/VtwRuS44Jwx3fg</a:t>
            </a:r>
            <a:endParaRPr lang="ru-RU" sz="1400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  <p:sp>
        <p:nvSpPr>
          <p:cNvPr id="26" name="ïśḷîďè"/>
          <p:cNvSpPr/>
          <p:nvPr/>
        </p:nvSpPr>
        <p:spPr>
          <a:xfrm flipH="1">
            <a:off x="3753215" y="3938013"/>
            <a:ext cx="818785" cy="576064"/>
          </a:xfrm>
          <a:custGeom>
            <a:avLst/>
            <a:gdLst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300079 w 1636548"/>
              <a:gd name="connsiteY5" fmla="*/ 362493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12696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8720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336469 w 1636548"/>
              <a:gd name="connsiteY1" fmla="*/ 0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336469 w 1636548"/>
              <a:gd name="connsiteY3" fmla="*/ 724986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53704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  <a:gd name="connsiteX0" fmla="*/ 0 w 1636548"/>
              <a:gd name="connsiteY0" fmla="*/ 0 h 724986"/>
              <a:gd name="connsiteX1" fmla="*/ 1121919 w 1636548"/>
              <a:gd name="connsiteY1" fmla="*/ 7951 h 724986"/>
              <a:gd name="connsiteX2" fmla="*/ 1636548 w 1636548"/>
              <a:gd name="connsiteY2" fmla="*/ 362493 h 724986"/>
              <a:gd name="connsiteX3" fmla="*/ 1185490 w 1636548"/>
              <a:gd name="connsiteY3" fmla="*/ 717034 h 724986"/>
              <a:gd name="connsiteX4" fmla="*/ 0 w 1636548"/>
              <a:gd name="connsiteY4" fmla="*/ 724986 h 724986"/>
              <a:gd name="connsiteX5" fmla="*/ 4744 w 1636548"/>
              <a:gd name="connsiteY5" fmla="*/ 345076 h 724986"/>
              <a:gd name="connsiteX6" fmla="*/ 0 w 1636548"/>
              <a:gd name="connsiteY6" fmla="*/ 0 h 72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548" h="724986">
                <a:moveTo>
                  <a:pt x="0" y="0"/>
                </a:moveTo>
                <a:lnTo>
                  <a:pt x="1121919" y="7951"/>
                </a:lnTo>
                <a:lnTo>
                  <a:pt x="1636548" y="362493"/>
                </a:lnTo>
                <a:lnTo>
                  <a:pt x="1185490" y="717034"/>
                </a:lnTo>
                <a:lnTo>
                  <a:pt x="0" y="724986"/>
                </a:lnTo>
                <a:cubicBezTo>
                  <a:pt x="1581" y="598349"/>
                  <a:pt x="3163" y="471713"/>
                  <a:pt x="4744" y="345076"/>
                </a:cubicBezTo>
                <a:cubicBezTo>
                  <a:pt x="3163" y="230051"/>
                  <a:pt x="1581" y="11502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D0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>
              <a:latin typeface="Montserrat" panose="00000500000000000000" pitchFamily="50" charset="-5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270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4" y="1131590"/>
            <a:ext cx="7699209" cy="3044182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Размещение сети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r>
              <a:rPr lang="ru-RU" dirty="0" smtClean="0">
                <a:latin typeface="Montserrat" panose="00000500000000000000" pitchFamily="50" charset="-52"/>
              </a:rPr>
              <a:t> в пределах шаговой доступности для жителей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Оптимизация размещения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Разработка сервиса аналитики данных об использовании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51767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Задача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3950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  <a:latin typeface="Montserrat" panose="00000500000000000000" pitchFamily="50" charset="-52"/>
              </a:rPr>
              <a:t>ИКОНКИ</a:t>
            </a:r>
          </a:p>
        </p:txBody>
      </p:sp>
      <p:grpSp>
        <p:nvGrpSpPr>
          <p:cNvPr id="3" name="Google Shape;4421;p45"/>
          <p:cNvGrpSpPr/>
          <p:nvPr/>
        </p:nvGrpSpPr>
        <p:grpSpPr>
          <a:xfrm>
            <a:off x="1517056" y="1657636"/>
            <a:ext cx="230686" cy="202772"/>
            <a:chOff x="898875" y="244725"/>
            <a:chExt cx="481800" cy="423500"/>
          </a:xfrm>
          <a:solidFill>
            <a:schemeClr val="bg1"/>
          </a:solidFill>
        </p:grpSpPr>
        <p:sp>
          <p:nvSpPr>
            <p:cNvPr id="4" name="Google Shape;4422;p4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4423;p4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4424;p4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4425;p4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426;p4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4427;p4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4428;p45"/>
          <p:cNvGrpSpPr/>
          <p:nvPr/>
        </p:nvGrpSpPr>
        <p:grpSpPr>
          <a:xfrm>
            <a:off x="1815163" y="1643674"/>
            <a:ext cx="202760" cy="230698"/>
            <a:chOff x="1529350" y="258825"/>
            <a:chExt cx="423475" cy="481825"/>
          </a:xfrm>
          <a:solidFill>
            <a:schemeClr val="bg1"/>
          </a:solidFill>
        </p:grpSpPr>
        <p:sp>
          <p:nvSpPr>
            <p:cNvPr id="11" name="Google Shape;4429;p4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430;p4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4431;p45"/>
          <p:cNvGrpSpPr/>
          <p:nvPr/>
        </p:nvGrpSpPr>
        <p:grpSpPr>
          <a:xfrm>
            <a:off x="2082393" y="1698191"/>
            <a:ext cx="231811" cy="121663"/>
            <a:chOff x="2084325" y="363300"/>
            <a:chExt cx="484150" cy="254100"/>
          </a:xfrm>
          <a:solidFill>
            <a:schemeClr val="bg1"/>
          </a:solidFill>
        </p:grpSpPr>
        <p:sp>
          <p:nvSpPr>
            <p:cNvPr id="14" name="Google Shape;4432;p4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33;p4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4434;p45"/>
          <p:cNvGrpSpPr/>
          <p:nvPr/>
        </p:nvGrpSpPr>
        <p:grpSpPr>
          <a:xfrm>
            <a:off x="2387921" y="1643674"/>
            <a:ext cx="202760" cy="230698"/>
            <a:chOff x="2707500" y="249400"/>
            <a:chExt cx="423475" cy="481825"/>
          </a:xfrm>
          <a:solidFill>
            <a:schemeClr val="bg1"/>
          </a:solidFill>
        </p:grpSpPr>
        <p:sp>
          <p:nvSpPr>
            <p:cNvPr id="17" name="Google Shape;4435;p4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4436;p4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4437;p45"/>
          <p:cNvGrpSpPr/>
          <p:nvPr/>
        </p:nvGrpSpPr>
        <p:grpSpPr>
          <a:xfrm>
            <a:off x="2669186" y="1643896"/>
            <a:ext cx="207668" cy="230255"/>
            <a:chOff x="3300325" y="249875"/>
            <a:chExt cx="433725" cy="480900"/>
          </a:xfrm>
          <a:solidFill>
            <a:schemeClr val="bg1"/>
          </a:solidFill>
        </p:grpSpPr>
        <p:sp>
          <p:nvSpPr>
            <p:cNvPr id="20" name="Google Shape;4438;p4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4439;p4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4440;p4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4441;p4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4442;p4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4443;p4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4444;p45"/>
          <p:cNvGrpSpPr/>
          <p:nvPr/>
        </p:nvGrpSpPr>
        <p:grpSpPr>
          <a:xfrm>
            <a:off x="2933771" y="1643842"/>
            <a:ext cx="239603" cy="230363"/>
            <a:chOff x="3854700" y="249750"/>
            <a:chExt cx="500425" cy="481125"/>
          </a:xfrm>
          <a:solidFill>
            <a:schemeClr val="bg1"/>
          </a:solidFill>
        </p:grpSpPr>
        <p:sp>
          <p:nvSpPr>
            <p:cNvPr id="27" name="Google Shape;4445;p4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4446;p4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4447;p4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4448;p4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4449;p4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4450;p4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4451;p4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4452;p4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" name="Google Shape;4453;p45"/>
          <p:cNvGrpSpPr/>
          <p:nvPr/>
        </p:nvGrpSpPr>
        <p:grpSpPr>
          <a:xfrm>
            <a:off x="3218010" y="1643842"/>
            <a:ext cx="239603" cy="230363"/>
            <a:chOff x="4447550" y="249750"/>
            <a:chExt cx="500425" cy="481125"/>
          </a:xfrm>
          <a:solidFill>
            <a:schemeClr val="bg1"/>
          </a:solidFill>
        </p:grpSpPr>
        <p:sp>
          <p:nvSpPr>
            <p:cNvPr id="36" name="Google Shape;4454;p4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4455;p4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" name="Google Shape;4456;p45"/>
          <p:cNvGrpSpPr/>
          <p:nvPr/>
        </p:nvGrpSpPr>
        <p:grpSpPr>
          <a:xfrm>
            <a:off x="3509875" y="1643674"/>
            <a:ext cx="230698" cy="230698"/>
            <a:chOff x="5049725" y="249400"/>
            <a:chExt cx="481825" cy="481825"/>
          </a:xfrm>
          <a:solidFill>
            <a:schemeClr val="bg1"/>
          </a:solidFill>
        </p:grpSpPr>
        <p:sp>
          <p:nvSpPr>
            <p:cNvPr id="39" name="Google Shape;4457;p4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4458;p4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4459;p45"/>
          <p:cNvGrpSpPr/>
          <p:nvPr/>
        </p:nvGrpSpPr>
        <p:grpSpPr>
          <a:xfrm>
            <a:off x="3791362" y="1643674"/>
            <a:ext cx="230698" cy="230698"/>
            <a:chOff x="5660400" y="238125"/>
            <a:chExt cx="481825" cy="481825"/>
          </a:xfrm>
          <a:solidFill>
            <a:schemeClr val="bg1"/>
          </a:solidFill>
        </p:grpSpPr>
        <p:sp>
          <p:nvSpPr>
            <p:cNvPr id="42" name="Google Shape;4460;p4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4461;p4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4462;p45"/>
          <p:cNvGrpSpPr/>
          <p:nvPr/>
        </p:nvGrpSpPr>
        <p:grpSpPr>
          <a:xfrm>
            <a:off x="4074715" y="1643674"/>
            <a:ext cx="230698" cy="230698"/>
            <a:chOff x="6235400" y="249400"/>
            <a:chExt cx="481825" cy="481825"/>
          </a:xfrm>
          <a:solidFill>
            <a:schemeClr val="bg1"/>
          </a:solidFill>
        </p:grpSpPr>
        <p:sp>
          <p:nvSpPr>
            <p:cNvPr id="45" name="Google Shape;4463;p4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4464;p4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4465;p4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4466;p4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4467;p4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" name="Google Shape;4468;p45"/>
          <p:cNvGrpSpPr/>
          <p:nvPr/>
        </p:nvGrpSpPr>
        <p:grpSpPr>
          <a:xfrm>
            <a:off x="1516726" y="1946083"/>
            <a:ext cx="231344" cy="202724"/>
            <a:chOff x="899850" y="871450"/>
            <a:chExt cx="483175" cy="423400"/>
          </a:xfrm>
          <a:solidFill>
            <a:schemeClr val="bg1"/>
          </a:solidFill>
        </p:grpSpPr>
        <p:sp>
          <p:nvSpPr>
            <p:cNvPr id="51" name="Google Shape;4469;p4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4470;p4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4471;p4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4472;p4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" name="Google Shape;4473;p45"/>
          <p:cNvSpPr/>
          <p:nvPr/>
        </p:nvSpPr>
        <p:spPr>
          <a:xfrm>
            <a:off x="1813762" y="1932075"/>
            <a:ext cx="205501" cy="23069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6" name="Google Shape;4474;p45"/>
          <p:cNvGrpSpPr/>
          <p:nvPr/>
        </p:nvGrpSpPr>
        <p:grpSpPr>
          <a:xfrm>
            <a:off x="2082501" y="1932090"/>
            <a:ext cx="231596" cy="230710"/>
            <a:chOff x="2085450" y="842250"/>
            <a:chExt cx="483700" cy="481850"/>
          </a:xfrm>
          <a:solidFill>
            <a:schemeClr val="bg1"/>
          </a:solidFill>
        </p:grpSpPr>
        <p:sp>
          <p:nvSpPr>
            <p:cNvPr id="57" name="Google Shape;4475;p4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4476;p4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4477;p4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" name="Google Shape;4478;p45"/>
          <p:cNvGrpSpPr/>
          <p:nvPr/>
        </p:nvGrpSpPr>
        <p:grpSpPr>
          <a:xfrm>
            <a:off x="2373934" y="1932096"/>
            <a:ext cx="230734" cy="230698"/>
            <a:chOff x="2685825" y="840375"/>
            <a:chExt cx="481900" cy="481825"/>
          </a:xfrm>
          <a:solidFill>
            <a:schemeClr val="bg1"/>
          </a:solidFill>
        </p:grpSpPr>
        <p:sp>
          <p:nvSpPr>
            <p:cNvPr id="61" name="Google Shape;4479;p4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4480;p4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4481;p45"/>
          <p:cNvGrpSpPr/>
          <p:nvPr/>
        </p:nvGrpSpPr>
        <p:grpSpPr>
          <a:xfrm>
            <a:off x="2653870" y="1931880"/>
            <a:ext cx="238299" cy="231129"/>
            <a:chOff x="3270675" y="841800"/>
            <a:chExt cx="497700" cy="482725"/>
          </a:xfrm>
          <a:solidFill>
            <a:schemeClr val="bg1"/>
          </a:solidFill>
        </p:grpSpPr>
        <p:sp>
          <p:nvSpPr>
            <p:cNvPr id="64" name="Google Shape;4482;p4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4483;p4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4484;p4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" name="Google Shape;4485;p45"/>
          <p:cNvSpPr/>
          <p:nvPr/>
        </p:nvSpPr>
        <p:spPr>
          <a:xfrm>
            <a:off x="2938147" y="1939280"/>
            <a:ext cx="230698" cy="216286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" name="Google Shape;4486;p45"/>
          <p:cNvGrpSpPr/>
          <p:nvPr/>
        </p:nvGrpSpPr>
        <p:grpSpPr>
          <a:xfrm>
            <a:off x="3222464" y="1946065"/>
            <a:ext cx="230698" cy="202760"/>
            <a:chOff x="4467200" y="877100"/>
            <a:chExt cx="481825" cy="423475"/>
          </a:xfrm>
          <a:solidFill>
            <a:schemeClr val="bg1"/>
          </a:solidFill>
        </p:grpSpPr>
        <p:sp>
          <p:nvSpPr>
            <p:cNvPr id="69" name="Google Shape;4487;p4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4488;p4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4489;p4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4490;p4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" name="Google Shape;4491;p45"/>
          <p:cNvGrpSpPr/>
          <p:nvPr/>
        </p:nvGrpSpPr>
        <p:grpSpPr>
          <a:xfrm>
            <a:off x="3504596" y="1932090"/>
            <a:ext cx="241255" cy="230710"/>
            <a:chOff x="5045500" y="842250"/>
            <a:chExt cx="503875" cy="481850"/>
          </a:xfrm>
          <a:solidFill>
            <a:schemeClr val="bg1"/>
          </a:solidFill>
        </p:grpSpPr>
        <p:sp>
          <p:nvSpPr>
            <p:cNvPr id="74" name="Google Shape;4492;p4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4493;p4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" name="Google Shape;4494;p45"/>
          <p:cNvGrpSpPr/>
          <p:nvPr/>
        </p:nvGrpSpPr>
        <p:grpSpPr>
          <a:xfrm>
            <a:off x="3792140" y="1949919"/>
            <a:ext cx="229142" cy="195051"/>
            <a:chOff x="5645200" y="879425"/>
            <a:chExt cx="478575" cy="407375"/>
          </a:xfrm>
          <a:solidFill>
            <a:schemeClr val="bg1"/>
          </a:solidFill>
        </p:grpSpPr>
        <p:sp>
          <p:nvSpPr>
            <p:cNvPr id="77" name="Google Shape;4495;p4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4496;p4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4497;p4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4498;p4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4499;p4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4500;p4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" name="Google Shape;4501;p45"/>
          <p:cNvGrpSpPr/>
          <p:nvPr/>
        </p:nvGrpSpPr>
        <p:grpSpPr>
          <a:xfrm>
            <a:off x="4088678" y="1932096"/>
            <a:ext cx="202772" cy="230698"/>
            <a:chOff x="6264525" y="842250"/>
            <a:chExt cx="423500" cy="481825"/>
          </a:xfrm>
          <a:solidFill>
            <a:schemeClr val="bg1"/>
          </a:solidFill>
        </p:grpSpPr>
        <p:sp>
          <p:nvSpPr>
            <p:cNvPr id="84" name="Google Shape;4502;p4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4503;p4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4504;p4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4505;p4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4506;p4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4507;p4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4508;p4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" name="Google Shape;4509;p45"/>
          <p:cNvGrpSpPr/>
          <p:nvPr/>
        </p:nvGrpSpPr>
        <p:grpSpPr>
          <a:xfrm>
            <a:off x="1517050" y="2214067"/>
            <a:ext cx="230698" cy="230698"/>
            <a:chOff x="900750" y="1436075"/>
            <a:chExt cx="481825" cy="481825"/>
          </a:xfrm>
          <a:solidFill>
            <a:schemeClr val="bg1"/>
          </a:solidFill>
        </p:grpSpPr>
        <p:sp>
          <p:nvSpPr>
            <p:cNvPr id="92" name="Google Shape;4510;p4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4511;p4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4512;p4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4513;p4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" name="Google Shape;4514;p45"/>
          <p:cNvGrpSpPr/>
          <p:nvPr/>
        </p:nvGrpSpPr>
        <p:grpSpPr>
          <a:xfrm>
            <a:off x="1801193" y="2255064"/>
            <a:ext cx="230698" cy="148703"/>
            <a:chOff x="1492675" y="1520750"/>
            <a:chExt cx="481825" cy="310575"/>
          </a:xfrm>
          <a:solidFill>
            <a:schemeClr val="bg1"/>
          </a:solidFill>
        </p:grpSpPr>
        <p:sp>
          <p:nvSpPr>
            <p:cNvPr id="97" name="Google Shape;4515;p4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4516;p4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" name="Google Shape;4517;p45"/>
          <p:cNvGrpSpPr/>
          <p:nvPr/>
        </p:nvGrpSpPr>
        <p:grpSpPr>
          <a:xfrm>
            <a:off x="2078502" y="2214055"/>
            <a:ext cx="239592" cy="230722"/>
            <a:chOff x="2071000" y="1435025"/>
            <a:chExt cx="500400" cy="481875"/>
          </a:xfrm>
          <a:solidFill>
            <a:schemeClr val="bg1"/>
          </a:solidFill>
        </p:grpSpPr>
        <p:sp>
          <p:nvSpPr>
            <p:cNvPr id="100" name="Google Shape;4518;p4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4519;p4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4520;p4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3" name="Google Shape;4521;p45"/>
          <p:cNvGrpSpPr/>
          <p:nvPr/>
        </p:nvGrpSpPr>
        <p:grpSpPr>
          <a:xfrm>
            <a:off x="2369661" y="2228222"/>
            <a:ext cx="239280" cy="202389"/>
            <a:chOff x="2678350" y="1464650"/>
            <a:chExt cx="499750" cy="422700"/>
          </a:xfrm>
          <a:solidFill>
            <a:schemeClr val="bg1"/>
          </a:solidFill>
        </p:grpSpPr>
        <p:sp>
          <p:nvSpPr>
            <p:cNvPr id="104" name="Google Shape;4522;p4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" name="Google Shape;4523;p4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4524;p4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" name="Google Shape;4525;p45"/>
          <p:cNvGrpSpPr/>
          <p:nvPr/>
        </p:nvGrpSpPr>
        <p:grpSpPr>
          <a:xfrm>
            <a:off x="2657671" y="2214067"/>
            <a:ext cx="230698" cy="230698"/>
            <a:chOff x="3271200" y="1435075"/>
            <a:chExt cx="481825" cy="481825"/>
          </a:xfrm>
          <a:solidFill>
            <a:schemeClr val="bg1"/>
          </a:solidFill>
        </p:grpSpPr>
        <p:sp>
          <p:nvSpPr>
            <p:cNvPr id="108" name="Google Shape;4526;p4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4527;p4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0" name="Google Shape;4528;p45"/>
          <p:cNvGrpSpPr/>
          <p:nvPr/>
        </p:nvGrpSpPr>
        <p:grpSpPr>
          <a:xfrm>
            <a:off x="2936799" y="2214055"/>
            <a:ext cx="233547" cy="230722"/>
            <a:chOff x="3858100" y="1435075"/>
            <a:chExt cx="487775" cy="481875"/>
          </a:xfrm>
          <a:solidFill>
            <a:schemeClr val="bg1"/>
          </a:solidFill>
        </p:grpSpPr>
        <p:sp>
          <p:nvSpPr>
            <p:cNvPr id="111" name="Google Shape;4529;p4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" name="Google Shape;4530;p4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" name="Google Shape;4531;p4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" name="Google Shape;4532;p4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4533;p4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6" name="Google Shape;4534;p45"/>
          <p:cNvGrpSpPr/>
          <p:nvPr/>
        </p:nvGrpSpPr>
        <p:grpSpPr>
          <a:xfrm>
            <a:off x="3222463" y="2214067"/>
            <a:ext cx="230698" cy="230698"/>
            <a:chOff x="4456875" y="1435075"/>
            <a:chExt cx="481825" cy="481825"/>
          </a:xfrm>
          <a:solidFill>
            <a:schemeClr val="bg1"/>
          </a:solidFill>
        </p:grpSpPr>
        <p:sp>
          <p:nvSpPr>
            <p:cNvPr id="117" name="Google Shape;4535;p4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" name="Google Shape;4536;p4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" name="Google Shape;4537;p4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4538;p4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" name="Google Shape;4539;p4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" name="Google Shape;4540;p4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" name="Google Shape;4541;p4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" name="Google Shape;4542;p4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" name="Google Shape;4543;p4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" name="Google Shape;4544;p4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7" name="Google Shape;4545;p4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8" name="Google Shape;4546;p4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9" name="Google Shape;4547;p4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" name="Google Shape;4548;p4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" name="Google Shape;4549;p4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4550;p4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3" name="Google Shape;4551;p4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4" name="Google Shape;4552;p4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" name="Google Shape;4553;p4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" name="Google Shape;4554;p45"/>
          <p:cNvGrpSpPr/>
          <p:nvPr/>
        </p:nvGrpSpPr>
        <p:grpSpPr>
          <a:xfrm>
            <a:off x="3508744" y="2214061"/>
            <a:ext cx="232960" cy="230710"/>
            <a:chOff x="5049725" y="1435050"/>
            <a:chExt cx="486550" cy="481850"/>
          </a:xfrm>
          <a:solidFill>
            <a:schemeClr val="bg1"/>
          </a:solidFill>
        </p:grpSpPr>
        <p:sp>
          <p:nvSpPr>
            <p:cNvPr id="137" name="Google Shape;4555;p4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" name="Google Shape;4556;p4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" name="Google Shape;4557;p4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" name="Google Shape;4558;p4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1" name="Google Shape;4559;p45"/>
          <p:cNvGrpSpPr/>
          <p:nvPr/>
        </p:nvGrpSpPr>
        <p:grpSpPr>
          <a:xfrm>
            <a:off x="3791326" y="2214067"/>
            <a:ext cx="230770" cy="230698"/>
            <a:chOff x="5642475" y="1435075"/>
            <a:chExt cx="481975" cy="481825"/>
          </a:xfrm>
          <a:solidFill>
            <a:schemeClr val="bg1"/>
          </a:solidFill>
        </p:grpSpPr>
        <p:sp>
          <p:nvSpPr>
            <p:cNvPr id="142" name="Google Shape;4560;p4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4561;p4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" name="Google Shape;4562;p4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5" name="Google Shape;4563;p45"/>
          <p:cNvGrpSpPr/>
          <p:nvPr/>
        </p:nvGrpSpPr>
        <p:grpSpPr>
          <a:xfrm>
            <a:off x="4073183" y="2214061"/>
            <a:ext cx="233762" cy="230710"/>
            <a:chOff x="6232000" y="1435050"/>
            <a:chExt cx="488225" cy="481850"/>
          </a:xfrm>
          <a:solidFill>
            <a:schemeClr val="bg1"/>
          </a:solidFill>
        </p:grpSpPr>
        <p:sp>
          <p:nvSpPr>
            <p:cNvPr id="146" name="Google Shape;4564;p4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" name="Google Shape;4565;p4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8" name="Google Shape;4566;p4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9" name="Google Shape;4567;p4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0" name="Google Shape;4568;p4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1" name="Google Shape;4569;p45"/>
          <p:cNvGrpSpPr/>
          <p:nvPr/>
        </p:nvGrpSpPr>
        <p:grpSpPr>
          <a:xfrm>
            <a:off x="1530420" y="2495356"/>
            <a:ext cx="203957" cy="229704"/>
            <a:chOff x="924450" y="2028975"/>
            <a:chExt cx="425975" cy="479750"/>
          </a:xfrm>
          <a:solidFill>
            <a:schemeClr val="bg1"/>
          </a:solidFill>
        </p:grpSpPr>
        <p:sp>
          <p:nvSpPr>
            <p:cNvPr id="152" name="Google Shape;4570;p4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" name="Google Shape;4571;p4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" name="Google Shape;4572;p4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5" name="Google Shape;4573;p45"/>
          <p:cNvGrpSpPr/>
          <p:nvPr/>
        </p:nvGrpSpPr>
        <p:grpSpPr>
          <a:xfrm>
            <a:off x="2082931" y="2508822"/>
            <a:ext cx="230734" cy="202772"/>
            <a:chOff x="2085450" y="2057100"/>
            <a:chExt cx="481900" cy="423500"/>
          </a:xfrm>
          <a:solidFill>
            <a:schemeClr val="bg1"/>
          </a:solidFill>
        </p:grpSpPr>
        <p:sp>
          <p:nvSpPr>
            <p:cNvPr id="156" name="Google Shape;4574;p4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7" name="Google Shape;4575;p4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8" name="Google Shape;4576;p4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9" name="Google Shape;4577;p45"/>
          <p:cNvGrpSpPr/>
          <p:nvPr/>
        </p:nvGrpSpPr>
        <p:grpSpPr>
          <a:xfrm>
            <a:off x="2373934" y="2524629"/>
            <a:ext cx="230734" cy="171159"/>
            <a:chOff x="2678275" y="2090100"/>
            <a:chExt cx="481900" cy="357475"/>
          </a:xfrm>
          <a:solidFill>
            <a:schemeClr val="bg1"/>
          </a:solidFill>
        </p:grpSpPr>
        <p:sp>
          <p:nvSpPr>
            <p:cNvPr id="160" name="Google Shape;4578;p4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1" name="Google Shape;4579;p4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4580;p4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" name="Google Shape;4581;p4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" name="Google Shape;4582;p4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5" name="Google Shape;4583;p45"/>
          <p:cNvGrpSpPr/>
          <p:nvPr/>
        </p:nvGrpSpPr>
        <p:grpSpPr>
          <a:xfrm>
            <a:off x="2698441" y="2532924"/>
            <a:ext cx="149158" cy="154569"/>
            <a:chOff x="3357325" y="2093500"/>
            <a:chExt cx="311525" cy="322825"/>
          </a:xfrm>
          <a:solidFill>
            <a:schemeClr val="bg1"/>
          </a:solidFill>
        </p:grpSpPr>
        <p:sp>
          <p:nvSpPr>
            <p:cNvPr id="166" name="Google Shape;4584;p4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4585;p4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4586;p4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9" name="Google Shape;4587;p45"/>
          <p:cNvSpPr/>
          <p:nvPr/>
        </p:nvSpPr>
        <p:spPr>
          <a:xfrm>
            <a:off x="2940044" y="2502775"/>
            <a:ext cx="226903" cy="214766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70" name="Google Shape;4588;p45"/>
          <p:cNvGrpSpPr/>
          <p:nvPr/>
        </p:nvGrpSpPr>
        <p:grpSpPr>
          <a:xfrm>
            <a:off x="3238503" y="2494859"/>
            <a:ext cx="198618" cy="230698"/>
            <a:chOff x="4492800" y="2027925"/>
            <a:chExt cx="414825" cy="481825"/>
          </a:xfrm>
          <a:solidFill>
            <a:schemeClr val="bg1"/>
          </a:solidFill>
        </p:grpSpPr>
        <p:sp>
          <p:nvSpPr>
            <p:cNvPr id="171" name="Google Shape;4589;p4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4590;p4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3" name="Google Shape;4591;p45"/>
          <p:cNvGrpSpPr/>
          <p:nvPr/>
        </p:nvGrpSpPr>
        <p:grpSpPr>
          <a:xfrm>
            <a:off x="3509893" y="2494854"/>
            <a:ext cx="230662" cy="230710"/>
            <a:chOff x="5049725" y="2027900"/>
            <a:chExt cx="481750" cy="481850"/>
          </a:xfrm>
          <a:solidFill>
            <a:schemeClr val="bg1"/>
          </a:solidFill>
        </p:grpSpPr>
        <p:sp>
          <p:nvSpPr>
            <p:cNvPr id="174" name="Google Shape;4592;p4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" name="Google Shape;4593;p4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" name="Google Shape;4594;p4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" name="Google Shape;4595;p4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4596;p4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4597;p4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4598;p4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" name="Google Shape;4599;p4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2" name="Google Shape;4600;p45"/>
          <p:cNvGrpSpPr/>
          <p:nvPr/>
        </p:nvGrpSpPr>
        <p:grpSpPr>
          <a:xfrm>
            <a:off x="3831946" y="2494913"/>
            <a:ext cx="149529" cy="230590"/>
            <a:chOff x="5726350" y="2028150"/>
            <a:chExt cx="312300" cy="481600"/>
          </a:xfrm>
          <a:solidFill>
            <a:schemeClr val="bg1"/>
          </a:solidFill>
        </p:grpSpPr>
        <p:sp>
          <p:nvSpPr>
            <p:cNvPr id="183" name="Google Shape;4601;p4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4" name="Google Shape;4602;p4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4603;p4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6" name="Google Shape;4604;p45"/>
          <p:cNvGrpSpPr/>
          <p:nvPr/>
        </p:nvGrpSpPr>
        <p:grpSpPr>
          <a:xfrm>
            <a:off x="4076882" y="2497026"/>
            <a:ext cx="226365" cy="226365"/>
            <a:chOff x="6239925" y="2032450"/>
            <a:chExt cx="472775" cy="472775"/>
          </a:xfrm>
          <a:solidFill>
            <a:schemeClr val="bg1"/>
          </a:solidFill>
        </p:grpSpPr>
        <p:sp>
          <p:nvSpPr>
            <p:cNvPr id="187" name="Google Shape;4605;p4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4606;p4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9" name="Google Shape;4607;p45"/>
          <p:cNvGrpSpPr/>
          <p:nvPr/>
        </p:nvGrpSpPr>
        <p:grpSpPr>
          <a:xfrm>
            <a:off x="4382290" y="1696036"/>
            <a:ext cx="227562" cy="126092"/>
            <a:chOff x="903075" y="2730000"/>
            <a:chExt cx="475275" cy="263350"/>
          </a:xfrm>
          <a:solidFill>
            <a:schemeClr val="bg1"/>
          </a:solidFill>
        </p:grpSpPr>
        <p:sp>
          <p:nvSpPr>
            <p:cNvPr id="190" name="Google Shape;4608;p4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4609;p4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" name="Google Shape;4610;p4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3" name="Google Shape;4611;p45"/>
          <p:cNvGrpSpPr/>
          <p:nvPr/>
        </p:nvGrpSpPr>
        <p:grpSpPr>
          <a:xfrm>
            <a:off x="1801193" y="2494859"/>
            <a:ext cx="230698" cy="230698"/>
            <a:chOff x="1492675" y="2027925"/>
            <a:chExt cx="481825" cy="481825"/>
          </a:xfrm>
          <a:solidFill>
            <a:schemeClr val="bg1"/>
          </a:solidFill>
        </p:grpSpPr>
        <p:sp>
          <p:nvSpPr>
            <p:cNvPr id="194" name="Google Shape;4612;p4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" name="Google Shape;4613;p4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" name="Google Shape;4614;p4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" name="Google Shape;4615;p4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8" name="Google Shape;4616;p4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9" name="Google Shape;4617;p45"/>
          <p:cNvGrpSpPr/>
          <p:nvPr/>
        </p:nvGrpSpPr>
        <p:grpSpPr>
          <a:xfrm>
            <a:off x="4675219" y="1643733"/>
            <a:ext cx="230698" cy="230698"/>
            <a:chOff x="1492675" y="2620775"/>
            <a:chExt cx="481825" cy="481825"/>
          </a:xfrm>
          <a:solidFill>
            <a:schemeClr val="bg1"/>
          </a:solidFill>
        </p:grpSpPr>
        <p:sp>
          <p:nvSpPr>
            <p:cNvPr id="200" name="Google Shape;4618;p4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" name="Google Shape;4619;p4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2" name="Google Shape;4620;p45"/>
          <p:cNvSpPr/>
          <p:nvPr/>
        </p:nvSpPr>
        <p:spPr>
          <a:xfrm>
            <a:off x="4947196" y="1643668"/>
            <a:ext cx="239711" cy="23069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03" name="Google Shape;4621;p45"/>
          <p:cNvGrpSpPr/>
          <p:nvPr/>
        </p:nvGrpSpPr>
        <p:grpSpPr>
          <a:xfrm>
            <a:off x="5235386" y="1654602"/>
            <a:ext cx="226843" cy="208960"/>
            <a:chOff x="2682350" y="2643425"/>
            <a:chExt cx="473775" cy="436425"/>
          </a:xfrm>
          <a:solidFill>
            <a:schemeClr val="bg1"/>
          </a:solidFill>
        </p:grpSpPr>
        <p:sp>
          <p:nvSpPr>
            <p:cNvPr id="204" name="Google Shape;4622;p4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4623;p4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4624;p4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4625;p4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4626;p4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4627;p4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4628;p4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1" name="Google Shape;4629;p45"/>
          <p:cNvGrpSpPr/>
          <p:nvPr/>
        </p:nvGrpSpPr>
        <p:grpSpPr>
          <a:xfrm>
            <a:off x="5551926" y="1643733"/>
            <a:ext cx="162205" cy="230698"/>
            <a:chOff x="3342725" y="2620775"/>
            <a:chExt cx="338775" cy="481825"/>
          </a:xfrm>
          <a:solidFill>
            <a:schemeClr val="bg1"/>
          </a:solidFill>
        </p:grpSpPr>
        <p:sp>
          <p:nvSpPr>
            <p:cNvPr id="212" name="Google Shape;4630;p4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" name="Google Shape;4631;p4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4" name="Google Shape;4632;p4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5" name="Google Shape;4633;p45"/>
          <p:cNvGrpSpPr/>
          <p:nvPr/>
        </p:nvGrpSpPr>
        <p:grpSpPr>
          <a:xfrm>
            <a:off x="5819683" y="1643733"/>
            <a:ext cx="189246" cy="230698"/>
            <a:chOff x="3907325" y="2620775"/>
            <a:chExt cx="395250" cy="481825"/>
          </a:xfrm>
          <a:solidFill>
            <a:schemeClr val="bg1"/>
          </a:solidFill>
        </p:grpSpPr>
        <p:sp>
          <p:nvSpPr>
            <p:cNvPr id="216" name="Google Shape;4634;p4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" name="Google Shape;4635;p4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" name="Google Shape;4636;p4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9" name="Google Shape;4637;p4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0" name="Google Shape;4638;p45"/>
          <p:cNvGrpSpPr/>
          <p:nvPr/>
        </p:nvGrpSpPr>
        <p:grpSpPr>
          <a:xfrm>
            <a:off x="6087057" y="1650945"/>
            <a:ext cx="230698" cy="216274"/>
            <a:chOff x="4456875" y="2635825"/>
            <a:chExt cx="481825" cy="451700"/>
          </a:xfrm>
          <a:solidFill>
            <a:schemeClr val="bg1"/>
          </a:solidFill>
        </p:grpSpPr>
        <p:sp>
          <p:nvSpPr>
            <p:cNvPr id="221" name="Google Shape;4639;p4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2" name="Google Shape;4640;p4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3" name="Google Shape;4641;p4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4" name="Google Shape;4642;p4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" name="Google Shape;4643;p4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" name="Google Shape;4644;p4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" name="Google Shape;4645;p45"/>
          <p:cNvGrpSpPr/>
          <p:nvPr/>
        </p:nvGrpSpPr>
        <p:grpSpPr>
          <a:xfrm>
            <a:off x="6376013" y="1650945"/>
            <a:ext cx="230698" cy="216274"/>
            <a:chOff x="5049725" y="2635825"/>
            <a:chExt cx="481825" cy="451700"/>
          </a:xfrm>
          <a:solidFill>
            <a:schemeClr val="bg1"/>
          </a:solidFill>
        </p:grpSpPr>
        <p:sp>
          <p:nvSpPr>
            <p:cNvPr id="228" name="Google Shape;4646;p4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4647;p4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0" name="Google Shape;4648;p4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1" name="Google Shape;4649;p45"/>
          <p:cNvGrpSpPr/>
          <p:nvPr/>
        </p:nvGrpSpPr>
        <p:grpSpPr>
          <a:xfrm>
            <a:off x="6656973" y="1644032"/>
            <a:ext cx="230231" cy="230099"/>
            <a:chOff x="5643000" y="2621375"/>
            <a:chExt cx="480850" cy="480575"/>
          </a:xfrm>
          <a:solidFill>
            <a:schemeClr val="bg1"/>
          </a:solidFill>
        </p:grpSpPr>
        <p:sp>
          <p:nvSpPr>
            <p:cNvPr id="232" name="Google Shape;4650;p4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3" name="Google Shape;4651;p4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4" name="Google Shape;4652;p4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4653;p4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4654;p4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4655;p4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4656;p4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9" name="Google Shape;4657;p45"/>
          <p:cNvGrpSpPr/>
          <p:nvPr/>
        </p:nvGrpSpPr>
        <p:grpSpPr>
          <a:xfrm>
            <a:off x="6942164" y="1643733"/>
            <a:ext cx="230770" cy="230698"/>
            <a:chOff x="6235250" y="2620775"/>
            <a:chExt cx="481975" cy="481825"/>
          </a:xfrm>
          <a:solidFill>
            <a:schemeClr val="bg1"/>
          </a:solidFill>
        </p:grpSpPr>
        <p:sp>
          <p:nvSpPr>
            <p:cNvPr id="240" name="Google Shape;4658;p4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4659;p4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" name="Google Shape;4660;p4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4661;p4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4662;p4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5" name="Google Shape;4663;p45"/>
          <p:cNvSpPr/>
          <p:nvPr/>
        </p:nvSpPr>
        <p:spPr>
          <a:xfrm>
            <a:off x="4378741" y="1938520"/>
            <a:ext cx="234624" cy="217806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6" name="Google Shape;4664;p45"/>
          <p:cNvGrpSpPr/>
          <p:nvPr/>
        </p:nvGrpSpPr>
        <p:grpSpPr>
          <a:xfrm>
            <a:off x="4674592" y="1932155"/>
            <a:ext cx="231955" cy="230698"/>
            <a:chOff x="1535000" y="3223325"/>
            <a:chExt cx="484450" cy="481825"/>
          </a:xfrm>
          <a:solidFill>
            <a:schemeClr val="bg1"/>
          </a:solidFill>
        </p:grpSpPr>
        <p:sp>
          <p:nvSpPr>
            <p:cNvPr id="247" name="Google Shape;4665;p4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" name="Google Shape;4666;p4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" name="Google Shape;4667;p4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" name="Google Shape;4668;p45"/>
          <p:cNvGrpSpPr/>
          <p:nvPr/>
        </p:nvGrpSpPr>
        <p:grpSpPr>
          <a:xfrm>
            <a:off x="4951745" y="1956160"/>
            <a:ext cx="230698" cy="182686"/>
            <a:chOff x="2085525" y="3263750"/>
            <a:chExt cx="481825" cy="381550"/>
          </a:xfrm>
          <a:solidFill>
            <a:schemeClr val="bg1"/>
          </a:solidFill>
        </p:grpSpPr>
        <p:sp>
          <p:nvSpPr>
            <p:cNvPr id="251" name="Google Shape;4669;p4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4670;p4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3" name="Google Shape;4671;p45"/>
          <p:cNvSpPr/>
          <p:nvPr/>
        </p:nvSpPr>
        <p:spPr>
          <a:xfrm>
            <a:off x="5233405" y="1977959"/>
            <a:ext cx="230698" cy="138924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4" name="Google Shape;4672;p45"/>
          <p:cNvGrpSpPr/>
          <p:nvPr/>
        </p:nvGrpSpPr>
        <p:grpSpPr>
          <a:xfrm>
            <a:off x="5517357" y="1932148"/>
            <a:ext cx="231344" cy="230710"/>
            <a:chOff x="3270450" y="3213625"/>
            <a:chExt cx="483175" cy="481850"/>
          </a:xfrm>
          <a:solidFill>
            <a:schemeClr val="bg1"/>
          </a:solidFill>
        </p:grpSpPr>
        <p:sp>
          <p:nvSpPr>
            <p:cNvPr id="255" name="Google Shape;4673;p4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" name="Google Shape;4674;p4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7" name="Google Shape;4675;p45"/>
          <p:cNvGrpSpPr/>
          <p:nvPr/>
        </p:nvGrpSpPr>
        <p:grpSpPr>
          <a:xfrm>
            <a:off x="5856868" y="1932154"/>
            <a:ext cx="114876" cy="230698"/>
            <a:chOff x="3984950" y="3213600"/>
            <a:chExt cx="239925" cy="481825"/>
          </a:xfrm>
          <a:solidFill>
            <a:schemeClr val="bg1"/>
          </a:solidFill>
        </p:grpSpPr>
        <p:sp>
          <p:nvSpPr>
            <p:cNvPr id="258" name="Google Shape;4676;p4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" name="Google Shape;4677;p4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0" name="Google Shape;4678;p45"/>
          <p:cNvSpPr/>
          <p:nvPr/>
        </p:nvSpPr>
        <p:spPr>
          <a:xfrm>
            <a:off x="6086950" y="1932075"/>
            <a:ext cx="230734" cy="230698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1" name="Google Shape;4679;p45"/>
          <p:cNvSpPr/>
          <p:nvPr/>
        </p:nvSpPr>
        <p:spPr>
          <a:xfrm>
            <a:off x="6375912" y="1945576"/>
            <a:ext cx="230698" cy="203693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62" name="Google Shape;4680;p45"/>
          <p:cNvGrpSpPr/>
          <p:nvPr/>
        </p:nvGrpSpPr>
        <p:grpSpPr>
          <a:xfrm>
            <a:off x="6651311" y="1952342"/>
            <a:ext cx="241555" cy="190323"/>
            <a:chOff x="5629975" y="3255775"/>
            <a:chExt cx="504500" cy="397500"/>
          </a:xfrm>
          <a:solidFill>
            <a:schemeClr val="bg1"/>
          </a:solidFill>
        </p:grpSpPr>
        <p:sp>
          <p:nvSpPr>
            <p:cNvPr id="263" name="Google Shape;4681;p4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" name="Google Shape;4682;p4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4683;p4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4684;p4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4685;p4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8" name="Google Shape;4686;p45"/>
          <p:cNvGrpSpPr/>
          <p:nvPr/>
        </p:nvGrpSpPr>
        <p:grpSpPr>
          <a:xfrm>
            <a:off x="6941859" y="1952414"/>
            <a:ext cx="231380" cy="190179"/>
            <a:chOff x="6234950" y="3255925"/>
            <a:chExt cx="483250" cy="397200"/>
          </a:xfrm>
          <a:solidFill>
            <a:schemeClr val="bg1"/>
          </a:solidFill>
        </p:grpSpPr>
        <p:sp>
          <p:nvSpPr>
            <p:cNvPr id="269" name="Google Shape;4687;p4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4688;p4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4689;p4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4690;p4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4691;p4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4692;p4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5" name="Google Shape;4693;p45"/>
          <p:cNvGrpSpPr/>
          <p:nvPr/>
        </p:nvGrpSpPr>
        <p:grpSpPr>
          <a:xfrm>
            <a:off x="4387934" y="2214126"/>
            <a:ext cx="216274" cy="230698"/>
            <a:chOff x="914900" y="3806450"/>
            <a:chExt cx="451700" cy="481825"/>
          </a:xfrm>
          <a:solidFill>
            <a:schemeClr val="bg1"/>
          </a:solidFill>
        </p:grpSpPr>
        <p:sp>
          <p:nvSpPr>
            <p:cNvPr id="276" name="Google Shape;4694;p4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4695;p4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4696;p4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4697;p4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0" name="Google Shape;4698;p4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1" name="Google Shape;4699;p45"/>
          <p:cNvGrpSpPr/>
          <p:nvPr/>
        </p:nvGrpSpPr>
        <p:grpSpPr>
          <a:xfrm>
            <a:off x="4672807" y="2214000"/>
            <a:ext cx="235522" cy="230949"/>
            <a:chOff x="1490050" y="3805975"/>
            <a:chExt cx="491900" cy="482350"/>
          </a:xfrm>
          <a:solidFill>
            <a:schemeClr val="bg1"/>
          </a:solidFill>
        </p:grpSpPr>
        <p:sp>
          <p:nvSpPr>
            <p:cNvPr id="282" name="Google Shape;4700;p4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3" name="Google Shape;4701;p4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4" name="Google Shape;4702;p4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5" name="Google Shape;4703;p4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6" name="Google Shape;4704;p45"/>
          <p:cNvGrpSpPr/>
          <p:nvPr/>
        </p:nvGrpSpPr>
        <p:grpSpPr>
          <a:xfrm>
            <a:off x="4961045" y="2214126"/>
            <a:ext cx="212096" cy="230698"/>
            <a:chOff x="2104275" y="3806450"/>
            <a:chExt cx="442975" cy="481825"/>
          </a:xfrm>
          <a:solidFill>
            <a:schemeClr val="bg1"/>
          </a:solidFill>
        </p:grpSpPr>
        <p:sp>
          <p:nvSpPr>
            <p:cNvPr id="287" name="Google Shape;4705;p4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8" name="Google Shape;4706;p4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9" name="Google Shape;4707;p45"/>
          <p:cNvGrpSpPr/>
          <p:nvPr/>
        </p:nvGrpSpPr>
        <p:grpSpPr>
          <a:xfrm>
            <a:off x="5249043" y="2214126"/>
            <a:ext cx="199528" cy="230698"/>
            <a:chOff x="2710875" y="3806450"/>
            <a:chExt cx="416725" cy="481825"/>
          </a:xfrm>
          <a:solidFill>
            <a:schemeClr val="bg1"/>
          </a:solidFill>
        </p:grpSpPr>
        <p:sp>
          <p:nvSpPr>
            <p:cNvPr id="290" name="Google Shape;4708;p4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1" name="Google Shape;4709;p4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2" name="Google Shape;4710;p45"/>
          <p:cNvGrpSpPr/>
          <p:nvPr/>
        </p:nvGrpSpPr>
        <p:grpSpPr>
          <a:xfrm>
            <a:off x="5517680" y="2241627"/>
            <a:ext cx="230698" cy="175696"/>
            <a:chOff x="3271200" y="3863875"/>
            <a:chExt cx="481825" cy="366950"/>
          </a:xfrm>
          <a:solidFill>
            <a:schemeClr val="bg1"/>
          </a:solidFill>
        </p:grpSpPr>
        <p:sp>
          <p:nvSpPr>
            <p:cNvPr id="293" name="Google Shape;4711;p4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4" name="Google Shape;4712;p4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5" name="Google Shape;4713;p45"/>
          <p:cNvGrpSpPr/>
          <p:nvPr/>
        </p:nvGrpSpPr>
        <p:grpSpPr>
          <a:xfrm>
            <a:off x="5813824" y="2214281"/>
            <a:ext cx="200964" cy="230387"/>
            <a:chOff x="3895050" y="3806775"/>
            <a:chExt cx="419725" cy="481175"/>
          </a:xfrm>
          <a:solidFill>
            <a:schemeClr val="bg1"/>
          </a:solidFill>
        </p:grpSpPr>
        <p:sp>
          <p:nvSpPr>
            <p:cNvPr id="296" name="Google Shape;4714;p4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" name="Google Shape;4715;p4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" name="Google Shape;4716;p45"/>
          <p:cNvGrpSpPr/>
          <p:nvPr/>
        </p:nvGrpSpPr>
        <p:grpSpPr>
          <a:xfrm>
            <a:off x="6088063" y="2214132"/>
            <a:ext cx="228687" cy="230686"/>
            <a:chOff x="4464775" y="3806475"/>
            <a:chExt cx="477625" cy="481800"/>
          </a:xfrm>
          <a:solidFill>
            <a:schemeClr val="bg1"/>
          </a:solidFill>
        </p:grpSpPr>
        <p:sp>
          <p:nvSpPr>
            <p:cNvPr id="299" name="Google Shape;4717;p4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" name="Google Shape;4718;p4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" name="Google Shape;4719;p4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2" name="Google Shape;4720;p4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3" name="Google Shape;4721;p4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" name="Google Shape;4722;p4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5" name="Google Shape;4723;p45"/>
          <p:cNvGrpSpPr/>
          <p:nvPr/>
        </p:nvGrpSpPr>
        <p:grpSpPr>
          <a:xfrm>
            <a:off x="6376013" y="2214126"/>
            <a:ext cx="230698" cy="230698"/>
            <a:chOff x="5049725" y="3806450"/>
            <a:chExt cx="481825" cy="481825"/>
          </a:xfrm>
          <a:solidFill>
            <a:schemeClr val="bg1"/>
          </a:solidFill>
        </p:grpSpPr>
        <p:sp>
          <p:nvSpPr>
            <p:cNvPr id="306" name="Google Shape;4724;p4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" name="Google Shape;4725;p4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" name="Google Shape;4726;p4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9" name="Google Shape;4727;p45"/>
          <p:cNvGrpSpPr/>
          <p:nvPr/>
        </p:nvGrpSpPr>
        <p:grpSpPr>
          <a:xfrm>
            <a:off x="6656739" y="2214126"/>
            <a:ext cx="230698" cy="230698"/>
            <a:chOff x="5651375" y="3806450"/>
            <a:chExt cx="481825" cy="481825"/>
          </a:xfrm>
          <a:solidFill>
            <a:schemeClr val="bg1"/>
          </a:solidFill>
        </p:grpSpPr>
        <p:sp>
          <p:nvSpPr>
            <p:cNvPr id="310" name="Google Shape;4728;p4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1" name="Google Shape;4729;p4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4730;p4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3" name="Google Shape;4731;p4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4" name="Google Shape;4732;p45"/>
          <p:cNvGrpSpPr/>
          <p:nvPr/>
        </p:nvGrpSpPr>
        <p:grpSpPr>
          <a:xfrm>
            <a:off x="6956055" y="2215478"/>
            <a:ext cx="202987" cy="227993"/>
            <a:chOff x="6264300" y="3809300"/>
            <a:chExt cx="423950" cy="476175"/>
          </a:xfrm>
          <a:solidFill>
            <a:schemeClr val="bg1"/>
          </a:solidFill>
        </p:grpSpPr>
        <p:sp>
          <p:nvSpPr>
            <p:cNvPr id="315" name="Google Shape;4733;p4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6" name="Google Shape;4734;p4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7" name="Google Shape;4735;p4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8" name="Google Shape;4736;p45"/>
          <p:cNvGrpSpPr/>
          <p:nvPr/>
        </p:nvGrpSpPr>
        <p:grpSpPr>
          <a:xfrm>
            <a:off x="4380273" y="2494912"/>
            <a:ext cx="231596" cy="230710"/>
            <a:chOff x="898875" y="4399275"/>
            <a:chExt cx="483700" cy="481850"/>
          </a:xfrm>
          <a:solidFill>
            <a:schemeClr val="bg1"/>
          </a:solidFill>
        </p:grpSpPr>
        <p:sp>
          <p:nvSpPr>
            <p:cNvPr id="319" name="Google Shape;4737;p4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0" name="Google Shape;4738;p4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1" name="Google Shape;4739;p4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2" name="Google Shape;4740;p4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" name="Google Shape;4741;p4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4" name="Google Shape;4742;p4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5" name="Google Shape;4743;p4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6" name="Google Shape;4744;p4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7" name="Google Shape;4745;p45"/>
          <p:cNvGrpSpPr/>
          <p:nvPr/>
        </p:nvGrpSpPr>
        <p:grpSpPr>
          <a:xfrm>
            <a:off x="4675219" y="2505284"/>
            <a:ext cx="230698" cy="209966"/>
            <a:chOff x="1492675" y="4420975"/>
            <a:chExt cx="481825" cy="438525"/>
          </a:xfrm>
          <a:solidFill>
            <a:schemeClr val="bg1"/>
          </a:solidFill>
        </p:grpSpPr>
        <p:sp>
          <p:nvSpPr>
            <p:cNvPr id="328" name="Google Shape;4746;p4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" name="Google Shape;4747;p4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0" name="Google Shape;4748;p4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1" name="Google Shape;4749;p4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2" name="Google Shape;4750;p4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3" name="Google Shape;4751;p45"/>
          <p:cNvGrpSpPr/>
          <p:nvPr/>
        </p:nvGrpSpPr>
        <p:grpSpPr>
          <a:xfrm>
            <a:off x="4950613" y="2495373"/>
            <a:ext cx="232960" cy="229788"/>
            <a:chOff x="2084100" y="4400250"/>
            <a:chExt cx="486550" cy="479925"/>
          </a:xfrm>
          <a:solidFill>
            <a:schemeClr val="bg1"/>
          </a:solidFill>
        </p:grpSpPr>
        <p:sp>
          <p:nvSpPr>
            <p:cNvPr id="334" name="Google Shape;4752;p4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5" name="Google Shape;4753;p4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6" name="Google Shape;4754;p4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7" name="Google Shape;4755;p4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8" name="Google Shape;4756;p4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9" name="Google Shape;4757;p4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" name="Google Shape;4758;p45"/>
          <p:cNvGrpSpPr/>
          <p:nvPr/>
        </p:nvGrpSpPr>
        <p:grpSpPr>
          <a:xfrm>
            <a:off x="5247428" y="2494930"/>
            <a:ext cx="202760" cy="230674"/>
            <a:chOff x="2707950" y="4399325"/>
            <a:chExt cx="423475" cy="481775"/>
          </a:xfrm>
          <a:solidFill>
            <a:schemeClr val="bg1"/>
          </a:solidFill>
        </p:grpSpPr>
        <p:sp>
          <p:nvSpPr>
            <p:cNvPr id="341" name="Google Shape;4759;p4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" name="Google Shape;4760;p4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" name="Google Shape;4761;p4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" name="Google Shape;4762;p4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" name="Google Shape;4763;p4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" name="Google Shape;4764;p4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" name="Google Shape;4765;p4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8" name="Google Shape;4766;p4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" name="Google Shape;4767;p4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4768;p4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1" name="Google Shape;4769;p4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2" name="Google Shape;4770;p4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3" name="Google Shape;4771;p45"/>
          <p:cNvGrpSpPr/>
          <p:nvPr/>
        </p:nvGrpSpPr>
        <p:grpSpPr>
          <a:xfrm>
            <a:off x="5539508" y="2494912"/>
            <a:ext cx="187043" cy="230710"/>
            <a:chOff x="3330525" y="4399275"/>
            <a:chExt cx="390650" cy="481850"/>
          </a:xfrm>
          <a:solidFill>
            <a:schemeClr val="bg1"/>
          </a:solidFill>
        </p:grpSpPr>
        <p:sp>
          <p:nvSpPr>
            <p:cNvPr id="354" name="Google Shape;4772;p4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5" name="Google Shape;4773;p4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6" name="Google Shape;4774;p4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7" name="Google Shape;4775;p4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8" name="Google Shape;4776;p4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" name="Google Shape;4777;p4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4778;p4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1" name="Google Shape;4779;p45"/>
          <p:cNvGrpSpPr/>
          <p:nvPr/>
        </p:nvGrpSpPr>
        <p:grpSpPr>
          <a:xfrm>
            <a:off x="5828194" y="2494918"/>
            <a:ext cx="172224" cy="230698"/>
            <a:chOff x="3938800" y="4399275"/>
            <a:chExt cx="359700" cy="481825"/>
          </a:xfrm>
          <a:solidFill>
            <a:schemeClr val="bg1"/>
          </a:solidFill>
        </p:grpSpPr>
        <p:sp>
          <p:nvSpPr>
            <p:cNvPr id="362" name="Google Shape;4780;p4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3" name="Google Shape;4781;p4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4" name="Google Shape;4782;p4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" name="Google Shape;4783;p4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6" name="Google Shape;4784;p4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7" name="Google Shape;4785;p45"/>
          <p:cNvGrpSpPr/>
          <p:nvPr/>
        </p:nvGrpSpPr>
        <p:grpSpPr>
          <a:xfrm>
            <a:off x="6148332" y="2494918"/>
            <a:ext cx="108149" cy="230698"/>
            <a:chOff x="4584850" y="4399275"/>
            <a:chExt cx="225875" cy="481825"/>
          </a:xfrm>
          <a:solidFill>
            <a:schemeClr val="bg1"/>
          </a:solidFill>
        </p:grpSpPr>
        <p:sp>
          <p:nvSpPr>
            <p:cNvPr id="368" name="Google Shape;4786;p4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" name="Google Shape;4787;p4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0" name="Google Shape;4788;p45"/>
          <p:cNvSpPr/>
          <p:nvPr/>
        </p:nvSpPr>
        <p:spPr>
          <a:xfrm>
            <a:off x="6364685" y="2494857"/>
            <a:ext cx="253154" cy="23060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1" name="Google Shape;4789;p45"/>
          <p:cNvGrpSpPr/>
          <p:nvPr/>
        </p:nvGrpSpPr>
        <p:grpSpPr>
          <a:xfrm>
            <a:off x="6656739" y="2494918"/>
            <a:ext cx="230698" cy="230698"/>
            <a:chOff x="5642550" y="4399275"/>
            <a:chExt cx="481825" cy="481825"/>
          </a:xfrm>
          <a:solidFill>
            <a:schemeClr val="bg1"/>
          </a:solidFill>
        </p:grpSpPr>
        <p:sp>
          <p:nvSpPr>
            <p:cNvPr id="372" name="Google Shape;4790;p4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4791;p4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" name="Google Shape;4792;p45"/>
          <p:cNvGrpSpPr/>
          <p:nvPr/>
        </p:nvGrpSpPr>
        <p:grpSpPr>
          <a:xfrm>
            <a:off x="6934018" y="2503016"/>
            <a:ext cx="247061" cy="214502"/>
            <a:chOff x="6218300" y="4416175"/>
            <a:chExt cx="516000" cy="448000"/>
          </a:xfrm>
          <a:solidFill>
            <a:schemeClr val="bg1"/>
          </a:solidFill>
        </p:grpSpPr>
        <p:sp>
          <p:nvSpPr>
            <p:cNvPr id="375" name="Google Shape;4793;p4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4794;p4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4795;p4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8" name="Google Shape;4796;p45"/>
          <p:cNvGrpSpPr/>
          <p:nvPr/>
        </p:nvGrpSpPr>
        <p:grpSpPr>
          <a:xfrm>
            <a:off x="7213213" y="1643792"/>
            <a:ext cx="230698" cy="230698"/>
            <a:chOff x="899850" y="4992125"/>
            <a:chExt cx="481825" cy="481825"/>
          </a:xfrm>
          <a:solidFill>
            <a:schemeClr val="bg1"/>
          </a:solidFill>
        </p:grpSpPr>
        <p:sp>
          <p:nvSpPr>
            <p:cNvPr id="379" name="Google Shape;4797;p4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4798;p4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" name="Google Shape;4799;p4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2" name="Google Shape;4800;p45"/>
          <p:cNvGrpSpPr/>
          <p:nvPr/>
        </p:nvGrpSpPr>
        <p:grpSpPr>
          <a:xfrm>
            <a:off x="7213224" y="1932198"/>
            <a:ext cx="230698" cy="230698"/>
            <a:chOff x="1492675" y="4992125"/>
            <a:chExt cx="481825" cy="481825"/>
          </a:xfrm>
          <a:solidFill>
            <a:schemeClr val="bg1"/>
          </a:solidFill>
        </p:grpSpPr>
        <p:sp>
          <p:nvSpPr>
            <p:cNvPr id="383" name="Google Shape;4801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" name="Google Shape;4802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5" name="Google Shape;4803;p45"/>
          <p:cNvGrpSpPr/>
          <p:nvPr/>
        </p:nvGrpSpPr>
        <p:grpSpPr>
          <a:xfrm>
            <a:off x="7213236" y="2214155"/>
            <a:ext cx="230698" cy="230698"/>
            <a:chOff x="2085525" y="4992125"/>
            <a:chExt cx="481825" cy="481825"/>
          </a:xfrm>
          <a:solidFill>
            <a:schemeClr val="bg1"/>
          </a:solidFill>
        </p:grpSpPr>
        <p:sp>
          <p:nvSpPr>
            <p:cNvPr id="386" name="Google Shape;4804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4805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" name="Google Shape;4806;p45"/>
          <p:cNvGrpSpPr/>
          <p:nvPr/>
        </p:nvGrpSpPr>
        <p:grpSpPr>
          <a:xfrm>
            <a:off x="7501741" y="1643792"/>
            <a:ext cx="230698" cy="230698"/>
            <a:chOff x="2678350" y="4992125"/>
            <a:chExt cx="481825" cy="481825"/>
          </a:xfrm>
          <a:solidFill>
            <a:schemeClr val="bg1"/>
          </a:solidFill>
        </p:grpSpPr>
        <p:sp>
          <p:nvSpPr>
            <p:cNvPr id="389" name="Google Shape;4807;p4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4808;p4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1" name="Google Shape;4809;p4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2" name="Google Shape;4810;p45"/>
          <p:cNvGrpSpPr/>
          <p:nvPr/>
        </p:nvGrpSpPr>
        <p:grpSpPr>
          <a:xfrm>
            <a:off x="7213260" y="2494933"/>
            <a:ext cx="230698" cy="230698"/>
            <a:chOff x="3271200" y="4992125"/>
            <a:chExt cx="481825" cy="481825"/>
          </a:xfrm>
          <a:solidFill>
            <a:schemeClr val="bg1"/>
          </a:solidFill>
        </p:grpSpPr>
        <p:sp>
          <p:nvSpPr>
            <p:cNvPr id="393" name="Google Shape;4811;p4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" name="Google Shape;4812;p4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5" name="Google Shape;4813;p4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6" name="Google Shape;4814;p45"/>
          <p:cNvGrpSpPr/>
          <p:nvPr/>
        </p:nvGrpSpPr>
        <p:grpSpPr>
          <a:xfrm>
            <a:off x="7501711" y="1932899"/>
            <a:ext cx="230806" cy="229297"/>
            <a:chOff x="3863900" y="4993625"/>
            <a:chExt cx="482050" cy="478900"/>
          </a:xfrm>
          <a:solidFill>
            <a:schemeClr val="bg1"/>
          </a:solidFill>
        </p:grpSpPr>
        <p:sp>
          <p:nvSpPr>
            <p:cNvPr id="397" name="Google Shape;4815;p4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" name="Google Shape;4816;p4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" name="Google Shape;4817;p4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" name="Google Shape;4818;p4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1" name="Google Shape;4819;p45"/>
          <p:cNvGrpSpPr/>
          <p:nvPr/>
        </p:nvGrpSpPr>
        <p:grpSpPr>
          <a:xfrm>
            <a:off x="7501723" y="2214855"/>
            <a:ext cx="230806" cy="229297"/>
            <a:chOff x="4456725" y="4993625"/>
            <a:chExt cx="482050" cy="478900"/>
          </a:xfrm>
          <a:solidFill>
            <a:schemeClr val="bg1"/>
          </a:solidFill>
        </p:grpSpPr>
        <p:sp>
          <p:nvSpPr>
            <p:cNvPr id="402" name="Google Shape;4820;p4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821;p4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822;p4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823;p4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824;p45"/>
          <p:cNvGrpSpPr/>
          <p:nvPr/>
        </p:nvGrpSpPr>
        <p:grpSpPr>
          <a:xfrm>
            <a:off x="7501735" y="2495627"/>
            <a:ext cx="230806" cy="229309"/>
            <a:chOff x="5049575" y="4993600"/>
            <a:chExt cx="482050" cy="478925"/>
          </a:xfrm>
          <a:solidFill>
            <a:schemeClr val="bg1"/>
          </a:solidFill>
        </p:grpSpPr>
        <p:sp>
          <p:nvSpPr>
            <p:cNvPr id="407" name="Google Shape;4825;p4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826;p4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" name="Google Shape;4827;p4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0" name="Google Shape;4828;p4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1" name="Google Shape;4829;p45"/>
          <p:cNvGrpSpPr/>
          <p:nvPr/>
        </p:nvGrpSpPr>
        <p:grpSpPr>
          <a:xfrm>
            <a:off x="1516738" y="2880313"/>
            <a:ext cx="231320" cy="203310"/>
            <a:chOff x="892750" y="267400"/>
            <a:chExt cx="483125" cy="424625"/>
          </a:xfrm>
          <a:solidFill>
            <a:schemeClr val="bg1"/>
          </a:solidFill>
        </p:grpSpPr>
        <p:sp>
          <p:nvSpPr>
            <p:cNvPr id="412" name="Google Shape;4830;p45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831;p45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832;p45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5" name="Google Shape;4833;p45"/>
          <p:cNvGrpSpPr/>
          <p:nvPr/>
        </p:nvGrpSpPr>
        <p:grpSpPr>
          <a:xfrm>
            <a:off x="1814881" y="2866296"/>
            <a:ext cx="203322" cy="231344"/>
            <a:chOff x="1516475" y="238075"/>
            <a:chExt cx="424650" cy="483175"/>
          </a:xfrm>
          <a:solidFill>
            <a:schemeClr val="bg1"/>
          </a:solidFill>
        </p:grpSpPr>
        <p:sp>
          <p:nvSpPr>
            <p:cNvPr id="416" name="Google Shape;4834;p4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" name="Google Shape;4835;p4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8" name="Google Shape;4836;p45"/>
          <p:cNvGrpSpPr/>
          <p:nvPr/>
        </p:nvGrpSpPr>
        <p:grpSpPr>
          <a:xfrm>
            <a:off x="2082189" y="2920969"/>
            <a:ext cx="232218" cy="121998"/>
            <a:chOff x="2080675" y="352325"/>
            <a:chExt cx="485000" cy="254800"/>
          </a:xfrm>
          <a:solidFill>
            <a:schemeClr val="bg1"/>
          </a:solidFill>
        </p:grpSpPr>
        <p:sp>
          <p:nvSpPr>
            <p:cNvPr id="419" name="Google Shape;4837;p45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" name="Google Shape;4838;p45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1" name="Google Shape;4839;p45"/>
          <p:cNvGrpSpPr/>
          <p:nvPr/>
        </p:nvGrpSpPr>
        <p:grpSpPr>
          <a:xfrm>
            <a:off x="2387639" y="2866308"/>
            <a:ext cx="203322" cy="231320"/>
            <a:chOff x="2705375" y="238125"/>
            <a:chExt cx="424650" cy="483125"/>
          </a:xfrm>
          <a:solidFill>
            <a:schemeClr val="bg1"/>
          </a:solidFill>
        </p:grpSpPr>
        <p:sp>
          <p:nvSpPr>
            <p:cNvPr id="422" name="Google Shape;4840;p45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" name="Google Shape;4841;p45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" name="Google Shape;4842;p45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5" name="Google Shape;4843;p45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6" name="Google Shape;4844;p45"/>
          <p:cNvGrpSpPr/>
          <p:nvPr/>
        </p:nvGrpSpPr>
        <p:grpSpPr>
          <a:xfrm>
            <a:off x="2670622" y="2866524"/>
            <a:ext cx="204795" cy="230889"/>
            <a:chOff x="3299850" y="238575"/>
            <a:chExt cx="427725" cy="482225"/>
          </a:xfrm>
          <a:solidFill>
            <a:schemeClr val="bg1"/>
          </a:solidFill>
        </p:grpSpPr>
        <p:sp>
          <p:nvSpPr>
            <p:cNvPr id="427" name="Google Shape;4845;p4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846;p4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847;p4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" name="Google Shape;4848;p4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" name="Google Shape;4849;p4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2" name="Google Shape;4850;p45"/>
          <p:cNvGrpSpPr/>
          <p:nvPr/>
        </p:nvGrpSpPr>
        <p:grpSpPr>
          <a:xfrm>
            <a:off x="2933735" y="2866308"/>
            <a:ext cx="239675" cy="231320"/>
            <a:chOff x="3857225" y="238125"/>
            <a:chExt cx="500575" cy="483125"/>
          </a:xfrm>
          <a:solidFill>
            <a:schemeClr val="bg1"/>
          </a:solidFill>
        </p:grpSpPr>
        <p:sp>
          <p:nvSpPr>
            <p:cNvPr id="433" name="Google Shape;4851;p45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4" name="Google Shape;4852;p45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853;p45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854;p45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855;p45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8" name="Google Shape;4856;p45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9" name="Google Shape;4857;p45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0" name="Google Shape;4858;p45"/>
          <p:cNvSpPr/>
          <p:nvPr/>
        </p:nvSpPr>
        <p:spPr>
          <a:xfrm>
            <a:off x="3217886" y="2866320"/>
            <a:ext cx="239675" cy="231284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41" name="Google Shape;4859;p45"/>
          <p:cNvGrpSpPr/>
          <p:nvPr/>
        </p:nvGrpSpPr>
        <p:grpSpPr>
          <a:xfrm>
            <a:off x="3509558" y="2866326"/>
            <a:ext cx="231332" cy="231284"/>
            <a:chOff x="5053900" y="238200"/>
            <a:chExt cx="483150" cy="483050"/>
          </a:xfrm>
          <a:solidFill>
            <a:schemeClr val="bg1"/>
          </a:solidFill>
        </p:grpSpPr>
        <p:sp>
          <p:nvSpPr>
            <p:cNvPr id="442" name="Google Shape;4860;p45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3" name="Google Shape;4861;p45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862;p45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5" name="Google Shape;4863;p45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6" name="Google Shape;4864;p45"/>
          <p:cNvGrpSpPr/>
          <p:nvPr/>
        </p:nvGrpSpPr>
        <p:grpSpPr>
          <a:xfrm>
            <a:off x="3791050" y="2866308"/>
            <a:ext cx="231320" cy="231320"/>
            <a:chOff x="5648375" y="238125"/>
            <a:chExt cx="483125" cy="483125"/>
          </a:xfrm>
          <a:solidFill>
            <a:schemeClr val="bg1"/>
          </a:solidFill>
        </p:grpSpPr>
        <p:sp>
          <p:nvSpPr>
            <p:cNvPr id="447" name="Google Shape;4865;p45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8" name="Google Shape;4866;p45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9" name="Google Shape;4867;p45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0" name="Google Shape;4868;p45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1" name="Google Shape;4869;p45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2" name="Google Shape;4870;p45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3" name="Google Shape;4871;p45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4" name="Google Shape;4872;p45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5" name="Google Shape;4873;p45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6" name="Google Shape;4874;p45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7" name="Google Shape;4875;p45"/>
          <p:cNvGrpSpPr/>
          <p:nvPr/>
        </p:nvGrpSpPr>
        <p:grpSpPr>
          <a:xfrm>
            <a:off x="4074404" y="2866308"/>
            <a:ext cx="231320" cy="231320"/>
            <a:chOff x="6242825" y="238125"/>
            <a:chExt cx="483125" cy="483125"/>
          </a:xfrm>
          <a:solidFill>
            <a:schemeClr val="bg1"/>
          </a:solidFill>
        </p:grpSpPr>
        <p:sp>
          <p:nvSpPr>
            <p:cNvPr id="458" name="Google Shape;4876;p45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" name="Google Shape;4877;p45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0" name="Google Shape;4878;p45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1" name="Google Shape;4879;p45"/>
          <p:cNvGrpSpPr/>
          <p:nvPr/>
        </p:nvGrpSpPr>
        <p:grpSpPr>
          <a:xfrm>
            <a:off x="1515583" y="3165667"/>
            <a:ext cx="233630" cy="203287"/>
            <a:chOff x="889275" y="861850"/>
            <a:chExt cx="487950" cy="424575"/>
          </a:xfrm>
          <a:solidFill>
            <a:schemeClr val="bg1"/>
          </a:solidFill>
        </p:grpSpPr>
        <p:sp>
          <p:nvSpPr>
            <p:cNvPr id="462" name="Google Shape;4880;p45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3" name="Google Shape;4881;p45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882;p45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5" name="Google Shape;4883;p45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6" name="Google Shape;4884;p45"/>
          <p:cNvSpPr/>
          <p:nvPr/>
        </p:nvSpPr>
        <p:spPr>
          <a:xfrm>
            <a:off x="1813498" y="3151618"/>
            <a:ext cx="206028" cy="231344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7" name="Google Shape;4885;p45"/>
          <p:cNvSpPr/>
          <p:nvPr/>
        </p:nvSpPr>
        <p:spPr>
          <a:xfrm>
            <a:off x="2082142" y="3151618"/>
            <a:ext cx="232230" cy="231344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68" name="Google Shape;4886;p45"/>
          <p:cNvGrpSpPr/>
          <p:nvPr/>
        </p:nvGrpSpPr>
        <p:grpSpPr>
          <a:xfrm>
            <a:off x="2373641" y="3151651"/>
            <a:ext cx="231320" cy="231320"/>
            <a:chOff x="2676100" y="832575"/>
            <a:chExt cx="483125" cy="483125"/>
          </a:xfrm>
          <a:solidFill>
            <a:schemeClr val="bg1"/>
          </a:solidFill>
        </p:grpSpPr>
        <p:sp>
          <p:nvSpPr>
            <p:cNvPr id="469" name="Google Shape;4887;p45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0" name="Google Shape;4888;p45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1" name="Google Shape;4889;p45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2" name="Google Shape;4890;p45"/>
          <p:cNvGrpSpPr/>
          <p:nvPr/>
        </p:nvGrpSpPr>
        <p:grpSpPr>
          <a:xfrm>
            <a:off x="2653469" y="3151651"/>
            <a:ext cx="239101" cy="231320"/>
            <a:chOff x="3270550" y="832575"/>
            <a:chExt cx="499375" cy="483125"/>
          </a:xfrm>
          <a:solidFill>
            <a:schemeClr val="bg1"/>
          </a:solidFill>
        </p:grpSpPr>
        <p:sp>
          <p:nvSpPr>
            <p:cNvPr id="473" name="Google Shape;4891;p45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4" name="Google Shape;4892;p45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5" name="Google Shape;4893;p45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6" name="Google Shape;4894;p45"/>
          <p:cNvGrpSpPr/>
          <p:nvPr/>
        </p:nvGrpSpPr>
        <p:grpSpPr>
          <a:xfrm>
            <a:off x="2937907" y="3158881"/>
            <a:ext cx="231332" cy="216860"/>
            <a:chOff x="3865000" y="847675"/>
            <a:chExt cx="483150" cy="452925"/>
          </a:xfrm>
          <a:solidFill>
            <a:schemeClr val="bg1"/>
          </a:solidFill>
        </p:grpSpPr>
        <p:sp>
          <p:nvSpPr>
            <p:cNvPr id="477" name="Google Shape;4895;p4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8" name="Google Shape;4896;p4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9" name="Google Shape;4897;p4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4898;p4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1" name="Google Shape;4899;p45"/>
          <p:cNvGrpSpPr/>
          <p:nvPr/>
        </p:nvGrpSpPr>
        <p:grpSpPr>
          <a:xfrm>
            <a:off x="3220578" y="3165626"/>
            <a:ext cx="234468" cy="203370"/>
            <a:chOff x="4452900" y="861750"/>
            <a:chExt cx="489700" cy="424750"/>
          </a:xfrm>
          <a:solidFill>
            <a:schemeClr val="bg1"/>
          </a:solidFill>
        </p:grpSpPr>
        <p:sp>
          <p:nvSpPr>
            <p:cNvPr id="482" name="Google Shape;4900;p45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3" name="Google Shape;4901;p45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4" name="Google Shape;4902;p45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5" name="Google Shape;4903;p45"/>
          <p:cNvGrpSpPr/>
          <p:nvPr/>
        </p:nvGrpSpPr>
        <p:grpSpPr>
          <a:xfrm>
            <a:off x="3504303" y="3151657"/>
            <a:ext cx="241842" cy="231308"/>
            <a:chOff x="5049750" y="832600"/>
            <a:chExt cx="505100" cy="483100"/>
          </a:xfrm>
          <a:solidFill>
            <a:schemeClr val="bg1"/>
          </a:solidFill>
        </p:grpSpPr>
        <p:sp>
          <p:nvSpPr>
            <p:cNvPr id="486" name="Google Shape;4904;p4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7" name="Google Shape;4905;p4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88" name="Google Shape;4906;p45"/>
          <p:cNvSpPr/>
          <p:nvPr/>
        </p:nvSpPr>
        <p:spPr>
          <a:xfrm>
            <a:off x="3790417" y="3168381"/>
            <a:ext cx="232362" cy="197816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89" name="Google Shape;4907;p45"/>
          <p:cNvGrpSpPr/>
          <p:nvPr/>
        </p:nvGrpSpPr>
        <p:grpSpPr>
          <a:xfrm>
            <a:off x="4088403" y="3151651"/>
            <a:ext cx="203322" cy="231320"/>
            <a:chOff x="6272100" y="832575"/>
            <a:chExt cx="424650" cy="483125"/>
          </a:xfrm>
          <a:solidFill>
            <a:schemeClr val="bg1"/>
          </a:solidFill>
        </p:grpSpPr>
        <p:sp>
          <p:nvSpPr>
            <p:cNvPr id="490" name="Google Shape;4908;p45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09;p45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2" name="Google Shape;4910;p45"/>
          <p:cNvGrpSpPr/>
          <p:nvPr/>
        </p:nvGrpSpPr>
        <p:grpSpPr>
          <a:xfrm>
            <a:off x="1516720" y="3436611"/>
            <a:ext cx="231356" cy="231332"/>
            <a:chOff x="893650" y="1428000"/>
            <a:chExt cx="483200" cy="483150"/>
          </a:xfrm>
          <a:solidFill>
            <a:schemeClr val="bg1"/>
          </a:solidFill>
        </p:grpSpPr>
        <p:sp>
          <p:nvSpPr>
            <p:cNvPr id="493" name="Google Shape;4911;p45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" name="Google Shape;4912;p45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" name="Google Shape;4913;p45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" name="Google Shape;4914;p45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" name="Google Shape;4915;p45"/>
          <p:cNvSpPr/>
          <p:nvPr/>
        </p:nvSpPr>
        <p:spPr>
          <a:xfrm>
            <a:off x="1800852" y="3477690"/>
            <a:ext cx="231320" cy="149098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98" name="Google Shape;4916;p45"/>
          <p:cNvSpPr/>
          <p:nvPr/>
        </p:nvSpPr>
        <p:spPr>
          <a:xfrm>
            <a:off x="2078024" y="3436593"/>
            <a:ext cx="240465" cy="231296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9" name="Google Shape;4917;p45"/>
          <p:cNvGrpSpPr/>
          <p:nvPr/>
        </p:nvGrpSpPr>
        <p:grpSpPr>
          <a:xfrm>
            <a:off x="2369337" y="3450664"/>
            <a:ext cx="239927" cy="203227"/>
            <a:chOff x="2676100" y="1456375"/>
            <a:chExt cx="501100" cy="424450"/>
          </a:xfrm>
          <a:solidFill>
            <a:schemeClr val="bg1"/>
          </a:solidFill>
        </p:grpSpPr>
        <p:sp>
          <p:nvSpPr>
            <p:cNvPr id="500" name="Google Shape;4918;p45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" name="Google Shape;4919;p45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" name="Google Shape;4920;p45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" name="Google Shape;4921;p45"/>
          <p:cNvGrpSpPr/>
          <p:nvPr/>
        </p:nvGrpSpPr>
        <p:grpSpPr>
          <a:xfrm>
            <a:off x="2657342" y="3436617"/>
            <a:ext cx="231356" cy="231320"/>
            <a:chOff x="3270475" y="1427025"/>
            <a:chExt cx="483200" cy="483125"/>
          </a:xfrm>
          <a:solidFill>
            <a:schemeClr val="bg1"/>
          </a:solidFill>
        </p:grpSpPr>
        <p:sp>
          <p:nvSpPr>
            <p:cNvPr id="504" name="Google Shape;4922;p45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" name="Google Shape;4923;p45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" name="Google Shape;4924;p45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7" name="Google Shape;4925;p45"/>
          <p:cNvGrpSpPr/>
          <p:nvPr/>
        </p:nvGrpSpPr>
        <p:grpSpPr>
          <a:xfrm>
            <a:off x="2936769" y="3436599"/>
            <a:ext cx="233607" cy="231356"/>
            <a:chOff x="3860250" y="1427025"/>
            <a:chExt cx="487900" cy="483200"/>
          </a:xfrm>
          <a:solidFill>
            <a:schemeClr val="bg1"/>
          </a:solidFill>
        </p:grpSpPr>
        <p:sp>
          <p:nvSpPr>
            <p:cNvPr id="508" name="Google Shape;4926;p45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" name="Google Shape;4927;p45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" name="Google Shape;4928;p45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" name="Google Shape;4929;p45"/>
          <p:cNvSpPr/>
          <p:nvPr/>
        </p:nvSpPr>
        <p:spPr>
          <a:xfrm>
            <a:off x="3222039" y="3436581"/>
            <a:ext cx="231368" cy="231320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" name="Google Shape;4930;p45"/>
          <p:cNvSpPr/>
          <p:nvPr/>
        </p:nvSpPr>
        <p:spPr>
          <a:xfrm>
            <a:off x="3508320" y="3436575"/>
            <a:ext cx="233607" cy="231332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" name="Google Shape;4931;p45"/>
          <p:cNvGrpSpPr/>
          <p:nvPr/>
        </p:nvGrpSpPr>
        <p:grpSpPr>
          <a:xfrm>
            <a:off x="3791032" y="3436617"/>
            <a:ext cx="231356" cy="231320"/>
            <a:chOff x="5648375" y="1427025"/>
            <a:chExt cx="483200" cy="483125"/>
          </a:xfrm>
          <a:solidFill>
            <a:schemeClr val="bg1"/>
          </a:solidFill>
        </p:grpSpPr>
        <p:sp>
          <p:nvSpPr>
            <p:cNvPr id="514" name="Google Shape;4932;p45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" name="Google Shape;4933;p45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" name="Google Shape;4934;p45"/>
          <p:cNvGrpSpPr/>
          <p:nvPr/>
        </p:nvGrpSpPr>
        <p:grpSpPr>
          <a:xfrm>
            <a:off x="4072890" y="3436605"/>
            <a:ext cx="234349" cy="231344"/>
            <a:chOff x="6238300" y="1426975"/>
            <a:chExt cx="489450" cy="483175"/>
          </a:xfrm>
          <a:solidFill>
            <a:schemeClr val="bg1"/>
          </a:solidFill>
        </p:grpSpPr>
        <p:sp>
          <p:nvSpPr>
            <p:cNvPr id="517" name="Google Shape;4935;p45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" name="Google Shape;4936;p45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" name="Google Shape;4937;p45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" name="Google Shape;4938;p45"/>
          <p:cNvSpPr/>
          <p:nvPr/>
        </p:nvSpPr>
        <p:spPr>
          <a:xfrm>
            <a:off x="1530108" y="3721982"/>
            <a:ext cx="204543" cy="230339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1" name="Google Shape;4939;p45"/>
          <p:cNvGrpSpPr/>
          <p:nvPr/>
        </p:nvGrpSpPr>
        <p:grpSpPr>
          <a:xfrm>
            <a:off x="1800882" y="3721536"/>
            <a:ext cx="231320" cy="231332"/>
            <a:chOff x="1487200" y="2021475"/>
            <a:chExt cx="483125" cy="483150"/>
          </a:xfrm>
          <a:solidFill>
            <a:schemeClr val="bg1"/>
          </a:solidFill>
        </p:grpSpPr>
        <p:sp>
          <p:nvSpPr>
            <p:cNvPr id="522" name="Google Shape;4940;p4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" name="Google Shape;4941;p4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4" name="Google Shape;4942;p4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4943;p4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6" name="Google Shape;4944;p45"/>
          <p:cNvGrpSpPr/>
          <p:nvPr/>
        </p:nvGrpSpPr>
        <p:grpSpPr>
          <a:xfrm>
            <a:off x="2082638" y="3735547"/>
            <a:ext cx="231320" cy="203310"/>
            <a:chOff x="2081650" y="2050750"/>
            <a:chExt cx="483125" cy="424625"/>
          </a:xfrm>
          <a:solidFill>
            <a:schemeClr val="bg1"/>
          </a:solidFill>
        </p:grpSpPr>
        <p:sp>
          <p:nvSpPr>
            <p:cNvPr id="527" name="Google Shape;4945;p45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8" name="Google Shape;4946;p45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9" name="Google Shape;4947;p45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0" name="Google Shape;4948;p45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1" name="Google Shape;4949;p45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2" name="Google Shape;4950;p45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3" name="Google Shape;4951;p45"/>
          <p:cNvGrpSpPr/>
          <p:nvPr/>
        </p:nvGrpSpPr>
        <p:grpSpPr>
          <a:xfrm>
            <a:off x="2373641" y="3751407"/>
            <a:ext cx="231320" cy="171590"/>
            <a:chOff x="2676100" y="2083800"/>
            <a:chExt cx="483125" cy="358375"/>
          </a:xfrm>
          <a:solidFill>
            <a:schemeClr val="bg1"/>
          </a:solidFill>
        </p:grpSpPr>
        <p:sp>
          <p:nvSpPr>
            <p:cNvPr id="534" name="Google Shape;4952;p45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5" name="Google Shape;4953;p45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36" name="Google Shape;4954;p45"/>
          <p:cNvGrpSpPr/>
          <p:nvPr/>
        </p:nvGrpSpPr>
        <p:grpSpPr>
          <a:xfrm>
            <a:off x="2662997" y="3728317"/>
            <a:ext cx="220045" cy="217770"/>
            <a:chOff x="3282325" y="2035675"/>
            <a:chExt cx="459575" cy="454825"/>
          </a:xfrm>
          <a:solidFill>
            <a:schemeClr val="bg1"/>
          </a:solidFill>
        </p:grpSpPr>
        <p:sp>
          <p:nvSpPr>
            <p:cNvPr id="537" name="Google Shape;4955;p45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" name="Google Shape;4956;p45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" name="Google Shape;4957;p45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0" name="Google Shape;4958;p45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1" name="Google Shape;4959;p45"/>
          <p:cNvSpPr/>
          <p:nvPr/>
        </p:nvSpPr>
        <p:spPr>
          <a:xfrm>
            <a:off x="2941145" y="3729475"/>
            <a:ext cx="224701" cy="215352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42" name="Google Shape;4960;p45"/>
          <p:cNvSpPr/>
          <p:nvPr/>
        </p:nvSpPr>
        <p:spPr>
          <a:xfrm>
            <a:off x="3235631" y="3721486"/>
            <a:ext cx="204184" cy="231332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43" name="Google Shape;4961;p45"/>
          <p:cNvGrpSpPr/>
          <p:nvPr/>
        </p:nvGrpSpPr>
        <p:grpSpPr>
          <a:xfrm>
            <a:off x="3509414" y="3721542"/>
            <a:ext cx="231619" cy="231320"/>
            <a:chOff x="5053900" y="2021500"/>
            <a:chExt cx="483750" cy="483125"/>
          </a:xfrm>
          <a:solidFill>
            <a:schemeClr val="bg1"/>
          </a:solidFill>
        </p:grpSpPr>
        <p:sp>
          <p:nvSpPr>
            <p:cNvPr id="544" name="Google Shape;4962;p4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" name="Google Shape;4963;p4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6" name="Google Shape;4964;p4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7" name="Google Shape;4965;p4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8" name="Google Shape;4966;p4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9" name="Google Shape;4967;p4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0" name="Google Shape;4968;p4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1" name="Google Shape;4969;p4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52" name="Google Shape;4970;p45"/>
          <p:cNvSpPr/>
          <p:nvPr/>
        </p:nvSpPr>
        <p:spPr>
          <a:xfrm>
            <a:off x="3831628" y="3721551"/>
            <a:ext cx="149936" cy="231201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53" name="Google Shape;4971;p45"/>
          <p:cNvGrpSpPr/>
          <p:nvPr/>
        </p:nvGrpSpPr>
        <p:grpSpPr>
          <a:xfrm>
            <a:off x="4070496" y="3723696"/>
            <a:ext cx="239137" cy="227011"/>
            <a:chOff x="6222125" y="2025975"/>
            <a:chExt cx="499450" cy="474125"/>
          </a:xfrm>
          <a:solidFill>
            <a:schemeClr val="bg1"/>
          </a:solidFill>
        </p:grpSpPr>
        <p:sp>
          <p:nvSpPr>
            <p:cNvPr id="554" name="Google Shape;4972;p45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5" name="Google Shape;4973;p45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6" name="Google Shape;4974;p45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7" name="Google Shape;4975;p45"/>
          <p:cNvGrpSpPr/>
          <p:nvPr/>
        </p:nvGrpSpPr>
        <p:grpSpPr>
          <a:xfrm>
            <a:off x="4381996" y="2918802"/>
            <a:ext cx="228148" cy="126451"/>
            <a:chOff x="896050" y="2725450"/>
            <a:chExt cx="476500" cy="264100"/>
          </a:xfrm>
          <a:solidFill>
            <a:schemeClr val="bg1"/>
          </a:solidFill>
        </p:grpSpPr>
        <p:sp>
          <p:nvSpPr>
            <p:cNvPr id="558" name="Google Shape;4976;p45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4977;p45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4978;p45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1" name="Google Shape;4979;p45"/>
          <p:cNvGrpSpPr/>
          <p:nvPr/>
        </p:nvGrpSpPr>
        <p:grpSpPr>
          <a:xfrm>
            <a:off x="4674908" y="2866361"/>
            <a:ext cx="231320" cy="231332"/>
            <a:chOff x="1487200" y="2615925"/>
            <a:chExt cx="483125" cy="483150"/>
          </a:xfrm>
          <a:solidFill>
            <a:schemeClr val="bg1"/>
          </a:solidFill>
        </p:grpSpPr>
        <p:sp>
          <p:nvSpPr>
            <p:cNvPr id="562" name="Google Shape;4980;p45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3" name="Google Shape;4981;p45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4" name="Google Shape;4982;p45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5" name="Google Shape;4983;p45"/>
          <p:cNvGrpSpPr/>
          <p:nvPr/>
        </p:nvGrpSpPr>
        <p:grpSpPr>
          <a:xfrm>
            <a:off x="4946879" y="2866361"/>
            <a:ext cx="240429" cy="231332"/>
            <a:chOff x="2077575" y="2615925"/>
            <a:chExt cx="502150" cy="483150"/>
          </a:xfrm>
          <a:solidFill>
            <a:schemeClr val="bg1"/>
          </a:solidFill>
        </p:grpSpPr>
        <p:sp>
          <p:nvSpPr>
            <p:cNvPr id="566" name="Google Shape;4984;p45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7" name="Google Shape;4985;p45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8" name="Google Shape;4986;p45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4987;p45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0" name="Google Shape;4988;p45"/>
          <p:cNvGrpSpPr/>
          <p:nvPr/>
        </p:nvGrpSpPr>
        <p:grpSpPr>
          <a:xfrm>
            <a:off x="5235062" y="2877260"/>
            <a:ext cx="227490" cy="209535"/>
            <a:chOff x="2680100" y="2638725"/>
            <a:chExt cx="475125" cy="437625"/>
          </a:xfrm>
          <a:solidFill>
            <a:schemeClr val="bg1"/>
          </a:solidFill>
        </p:grpSpPr>
        <p:sp>
          <p:nvSpPr>
            <p:cNvPr id="571" name="Google Shape;4989;p45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2" name="Google Shape;4990;p45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4991;p45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4992;p45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5" name="Google Shape;4993;p45"/>
          <p:cNvGrpSpPr/>
          <p:nvPr/>
        </p:nvGrpSpPr>
        <p:grpSpPr>
          <a:xfrm>
            <a:off x="5551705" y="2866361"/>
            <a:ext cx="162648" cy="231332"/>
            <a:chOff x="3342275" y="2615925"/>
            <a:chExt cx="339700" cy="483150"/>
          </a:xfrm>
          <a:solidFill>
            <a:schemeClr val="bg1"/>
          </a:solidFill>
        </p:grpSpPr>
        <p:sp>
          <p:nvSpPr>
            <p:cNvPr id="576" name="Google Shape;4994;p45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4995;p45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78" name="Google Shape;4996;p45"/>
          <p:cNvSpPr/>
          <p:nvPr/>
        </p:nvSpPr>
        <p:spPr>
          <a:xfrm>
            <a:off x="5819348" y="2866296"/>
            <a:ext cx="189760" cy="231332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79" name="Google Shape;4997;p45"/>
          <p:cNvSpPr/>
          <p:nvPr/>
        </p:nvSpPr>
        <p:spPr>
          <a:xfrm>
            <a:off x="6086651" y="2873526"/>
            <a:ext cx="231332" cy="21687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80" name="Google Shape;4998;p45"/>
          <p:cNvSpPr/>
          <p:nvPr/>
        </p:nvSpPr>
        <p:spPr>
          <a:xfrm>
            <a:off x="6375595" y="2873526"/>
            <a:ext cx="231332" cy="216872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81" name="Google Shape;4999;p45"/>
          <p:cNvGrpSpPr/>
          <p:nvPr/>
        </p:nvGrpSpPr>
        <p:grpSpPr>
          <a:xfrm>
            <a:off x="6656662" y="2866672"/>
            <a:ext cx="230853" cy="230710"/>
            <a:chOff x="5648900" y="2616600"/>
            <a:chExt cx="482150" cy="481850"/>
          </a:xfrm>
          <a:solidFill>
            <a:schemeClr val="bg1"/>
          </a:solidFill>
        </p:grpSpPr>
        <p:sp>
          <p:nvSpPr>
            <p:cNvPr id="582" name="Google Shape;5000;p45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001;p45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4" name="Google Shape;5002;p45"/>
          <p:cNvGrpSpPr/>
          <p:nvPr/>
        </p:nvGrpSpPr>
        <p:grpSpPr>
          <a:xfrm>
            <a:off x="6941889" y="2866343"/>
            <a:ext cx="231320" cy="231368"/>
            <a:chOff x="6242825" y="2615925"/>
            <a:chExt cx="483125" cy="483225"/>
          </a:xfrm>
          <a:solidFill>
            <a:schemeClr val="bg1"/>
          </a:solidFill>
        </p:grpSpPr>
        <p:sp>
          <p:nvSpPr>
            <p:cNvPr id="585" name="Google Shape;5003;p45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5004;p45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005;p45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" name="Google Shape;5006;p45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" name="Google Shape;5007;p45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0" name="Google Shape;5008;p45"/>
          <p:cNvSpPr/>
          <p:nvPr/>
        </p:nvSpPr>
        <p:spPr>
          <a:xfrm>
            <a:off x="4378418" y="3158087"/>
            <a:ext cx="235270" cy="218405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91" name="Google Shape;5009;p45"/>
          <p:cNvGrpSpPr/>
          <p:nvPr/>
        </p:nvGrpSpPr>
        <p:grpSpPr>
          <a:xfrm>
            <a:off x="4674256" y="3151704"/>
            <a:ext cx="232625" cy="231332"/>
            <a:chOff x="1487200" y="3210375"/>
            <a:chExt cx="485850" cy="483150"/>
          </a:xfrm>
          <a:solidFill>
            <a:schemeClr val="bg1"/>
          </a:solidFill>
        </p:grpSpPr>
        <p:sp>
          <p:nvSpPr>
            <p:cNvPr id="592" name="Google Shape;5010;p45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" name="Google Shape;5011;p45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" name="Google Shape;5012;p45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5" name="Google Shape;5013;p45"/>
          <p:cNvSpPr/>
          <p:nvPr/>
        </p:nvSpPr>
        <p:spPr>
          <a:xfrm>
            <a:off x="4951392" y="3174144"/>
            <a:ext cx="231320" cy="186289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96" name="Google Shape;5014;p45"/>
          <p:cNvSpPr/>
          <p:nvPr/>
        </p:nvSpPr>
        <p:spPr>
          <a:xfrm>
            <a:off x="5233076" y="3197634"/>
            <a:ext cx="231356" cy="139307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97" name="Google Shape;5015;p45"/>
          <p:cNvGrpSpPr/>
          <p:nvPr/>
        </p:nvGrpSpPr>
        <p:grpSpPr>
          <a:xfrm>
            <a:off x="5517040" y="3151698"/>
            <a:ext cx="231979" cy="231344"/>
            <a:chOff x="3269875" y="3210400"/>
            <a:chExt cx="484500" cy="483175"/>
          </a:xfrm>
          <a:solidFill>
            <a:schemeClr val="bg1"/>
          </a:solidFill>
        </p:grpSpPr>
        <p:sp>
          <p:nvSpPr>
            <p:cNvPr id="598" name="Google Shape;5016;p45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" name="Google Shape;5017;p45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0" name="Google Shape;5018;p45"/>
          <p:cNvGrpSpPr/>
          <p:nvPr/>
        </p:nvGrpSpPr>
        <p:grpSpPr>
          <a:xfrm>
            <a:off x="5856431" y="3151452"/>
            <a:ext cx="115750" cy="231835"/>
            <a:chOff x="3985700" y="3210375"/>
            <a:chExt cx="241750" cy="484200"/>
          </a:xfrm>
          <a:solidFill>
            <a:schemeClr val="bg1"/>
          </a:solidFill>
        </p:grpSpPr>
        <p:sp>
          <p:nvSpPr>
            <p:cNvPr id="601" name="Google Shape;5019;p45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" name="Google Shape;5020;p45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3" name="Google Shape;5021;p45"/>
          <p:cNvGrpSpPr/>
          <p:nvPr/>
        </p:nvGrpSpPr>
        <p:grpSpPr>
          <a:xfrm>
            <a:off x="6087141" y="3152140"/>
            <a:ext cx="230530" cy="230458"/>
            <a:chOff x="4460225" y="3211300"/>
            <a:chExt cx="481475" cy="481325"/>
          </a:xfrm>
          <a:solidFill>
            <a:schemeClr val="bg1"/>
          </a:solidFill>
        </p:grpSpPr>
        <p:sp>
          <p:nvSpPr>
            <p:cNvPr id="604" name="Google Shape;5022;p45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" name="Google Shape;5023;p45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6" name="Google Shape;5024;p45"/>
          <p:cNvSpPr/>
          <p:nvPr/>
        </p:nvSpPr>
        <p:spPr>
          <a:xfrm>
            <a:off x="6375595" y="3165102"/>
            <a:ext cx="231332" cy="204376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7" name="Google Shape;5025;p45"/>
          <p:cNvGrpSpPr/>
          <p:nvPr/>
        </p:nvGrpSpPr>
        <p:grpSpPr>
          <a:xfrm>
            <a:off x="6655794" y="3171945"/>
            <a:ext cx="232589" cy="190850"/>
            <a:chOff x="5647000" y="3252650"/>
            <a:chExt cx="485775" cy="398600"/>
          </a:xfrm>
          <a:solidFill>
            <a:schemeClr val="bg1"/>
          </a:solidFill>
        </p:grpSpPr>
        <p:sp>
          <p:nvSpPr>
            <p:cNvPr id="608" name="Google Shape;5026;p45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" name="Google Shape;5027;p45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" name="Google Shape;5028;p45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" name="Google Shape;5029;p45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" name="Google Shape;5030;p45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3" name="Google Shape;5031;p45"/>
          <p:cNvGrpSpPr/>
          <p:nvPr/>
        </p:nvGrpSpPr>
        <p:grpSpPr>
          <a:xfrm>
            <a:off x="6941566" y="3172017"/>
            <a:ext cx="231967" cy="190706"/>
            <a:chOff x="6242450" y="3252800"/>
            <a:chExt cx="484475" cy="398300"/>
          </a:xfrm>
          <a:solidFill>
            <a:schemeClr val="bg1"/>
          </a:solidFill>
        </p:grpSpPr>
        <p:sp>
          <p:nvSpPr>
            <p:cNvPr id="614" name="Google Shape;5032;p45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5" name="Google Shape;5033;p45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6" name="Google Shape;5034;p45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17" name="Google Shape;5035;p45"/>
          <p:cNvGrpSpPr/>
          <p:nvPr/>
        </p:nvGrpSpPr>
        <p:grpSpPr>
          <a:xfrm>
            <a:off x="4394415" y="3436676"/>
            <a:ext cx="203310" cy="231320"/>
            <a:chOff x="922025" y="3804850"/>
            <a:chExt cx="424625" cy="483125"/>
          </a:xfrm>
          <a:solidFill>
            <a:schemeClr val="bg1"/>
          </a:solidFill>
        </p:grpSpPr>
        <p:sp>
          <p:nvSpPr>
            <p:cNvPr id="618" name="Google Shape;5036;p45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" name="Google Shape;5037;p45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20" name="Google Shape;5038;p45"/>
          <p:cNvSpPr/>
          <p:nvPr/>
        </p:nvSpPr>
        <p:spPr>
          <a:xfrm>
            <a:off x="4672113" y="3436157"/>
            <a:ext cx="236850" cy="232170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21" name="Google Shape;5039;p45"/>
          <p:cNvGrpSpPr/>
          <p:nvPr/>
        </p:nvGrpSpPr>
        <p:grpSpPr>
          <a:xfrm>
            <a:off x="4960686" y="3436676"/>
            <a:ext cx="212815" cy="231320"/>
            <a:chOff x="2100300" y="3804850"/>
            <a:chExt cx="444475" cy="483125"/>
          </a:xfrm>
          <a:solidFill>
            <a:schemeClr val="bg1"/>
          </a:solidFill>
        </p:grpSpPr>
        <p:sp>
          <p:nvSpPr>
            <p:cNvPr id="622" name="Google Shape;5040;p45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3" name="Google Shape;5041;p45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4" name="Google Shape;5042;p45"/>
          <p:cNvGrpSpPr/>
          <p:nvPr/>
        </p:nvGrpSpPr>
        <p:grpSpPr>
          <a:xfrm>
            <a:off x="5248756" y="3436676"/>
            <a:ext cx="200102" cy="231320"/>
            <a:chOff x="2708700" y="3804850"/>
            <a:chExt cx="417925" cy="483125"/>
          </a:xfrm>
          <a:solidFill>
            <a:schemeClr val="bg1"/>
          </a:solidFill>
        </p:grpSpPr>
        <p:sp>
          <p:nvSpPr>
            <p:cNvPr id="625" name="Google Shape;5043;p45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6" name="Google Shape;5044;p45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7" name="Google Shape;5045;p45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8" name="Google Shape;5046;p45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29" name="Google Shape;5047;p45"/>
          <p:cNvSpPr/>
          <p:nvPr/>
        </p:nvSpPr>
        <p:spPr>
          <a:xfrm>
            <a:off x="5517304" y="3464153"/>
            <a:ext cx="231320" cy="176174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5048;p45"/>
          <p:cNvSpPr/>
          <p:nvPr/>
        </p:nvSpPr>
        <p:spPr>
          <a:xfrm>
            <a:off x="5807510" y="3436575"/>
            <a:ext cx="213437" cy="231332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31" name="Google Shape;5049;p45"/>
          <p:cNvGrpSpPr/>
          <p:nvPr/>
        </p:nvGrpSpPr>
        <p:grpSpPr>
          <a:xfrm>
            <a:off x="6089852" y="3437544"/>
            <a:ext cx="225108" cy="229585"/>
            <a:chOff x="4467450" y="3808475"/>
            <a:chExt cx="470150" cy="479500"/>
          </a:xfrm>
          <a:solidFill>
            <a:schemeClr val="bg1"/>
          </a:solidFill>
        </p:grpSpPr>
        <p:sp>
          <p:nvSpPr>
            <p:cNvPr id="632" name="Google Shape;5050;p45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3" name="Google Shape;5051;p45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4" name="Google Shape;5052;p45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5" name="Google Shape;5053;p45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6" name="Google Shape;5054;p45"/>
          <p:cNvGrpSpPr/>
          <p:nvPr/>
        </p:nvGrpSpPr>
        <p:grpSpPr>
          <a:xfrm>
            <a:off x="6375696" y="3436676"/>
            <a:ext cx="231332" cy="231320"/>
            <a:chOff x="5053900" y="3804850"/>
            <a:chExt cx="483150" cy="483125"/>
          </a:xfrm>
          <a:solidFill>
            <a:schemeClr val="bg1"/>
          </a:solidFill>
        </p:grpSpPr>
        <p:sp>
          <p:nvSpPr>
            <p:cNvPr id="637" name="Google Shape;5055;p45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8" name="Google Shape;5056;p45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9" name="Google Shape;5057;p45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0" name="Google Shape;5058;p45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1" name="Google Shape;5059;p45"/>
          <p:cNvGrpSpPr/>
          <p:nvPr/>
        </p:nvGrpSpPr>
        <p:grpSpPr>
          <a:xfrm>
            <a:off x="6656428" y="3436676"/>
            <a:ext cx="231320" cy="231320"/>
            <a:chOff x="5648375" y="3804850"/>
            <a:chExt cx="483125" cy="483125"/>
          </a:xfrm>
          <a:solidFill>
            <a:schemeClr val="bg1"/>
          </a:solidFill>
        </p:grpSpPr>
        <p:sp>
          <p:nvSpPr>
            <p:cNvPr id="642" name="Google Shape;5060;p45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3" name="Google Shape;5061;p45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" name="Google Shape;5062;p45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5" name="Google Shape;5063;p45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6" name="Google Shape;5064;p45"/>
          <p:cNvGrpSpPr/>
          <p:nvPr/>
        </p:nvGrpSpPr>
        <p:grpSpPr>
          <a:xfrm>
            <a:off x="6957767" y="3440291"/>
            <a:ext cx="199564" cy="224090"/>
            <a:chOff x="6276025" y="3812400"/>
            <a:chExt cx="416800" cy="468025"/>
          </a:xfrm>
          <a:solidFill>
            <a:schemeClr val="bg1"/>
          </a:solidFill>
        </p:grpSpPr>
        <p:sp>
          <p:nvSpPr>
            <p:cNvPr id="647" name="Google Shape;5065;p45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" name="Google Shape;5066;p45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" name="Google Shape;5067;p45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5068;p45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1" name="Google Shape;5069;p45"/>
          <p:cNvGrpSpPr/>
          <p:nvPr/>
        </p:nvGrpSpPr>
        <p:grpSpPr>
          <a:xfrm>
            <a:off x="4379579" y="3721594"/>
            <a:ext cx="232984" cy="231332"/>
            <a:chOff x="890400" y="4399350"/>
            <a:chExt cx="486600" cy="483150"/>
          </a:xfrm>
          <a:solidFill>
            <a:schemeClr val="bg1"/>
          </a:solidFill>
        </p:grpSpPr>
        <p:sp>
          <p:nvSpPr>
            <p:cNvPr id="652" name="Google Shape;5070;p45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3" name="Google Shape;5071;p45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4" name="Google Shape;5072;p45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5" name="Google Shape;5073;p45"/>
          <p:cNvGrpSpPr/>
          <p:nvPr/>
        </p:nvGrpSpPr>
        <p:grpSpPr>
          <a:xfrm>
            <a:off x="4674908" y="3731984"/>
            <a:ext cx="231320" cy="210552"/>
            <a:chOff x="1487200" y="4421025"/>
            <a:chExt cx="483125" cy="439750"/>
          </a:xfrm>
          <a:solidFill>
            <a:schemeClr val="bg1"/>
          </a:solidFill>
        </p:grpSpPr>
        <p:sp>
          <p:nvSpPr>
            <p:cNvPr id="656" name="Google Shape;5074;p45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" name="Google Shape;5075;p45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5076;p45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9" name="Google Shape;5077;p45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0" name="Google Shape;5078;p45"/>
          <p:cNvGrpSpPr/>
          <p:nvPr/>
        </p:nvGrpSpPr>
        <p:grpSpPr>
          <a:xfrm>
            <a:off x="4949823" y="3721606"/>
            <a:ext cx="234540" cy="231308"/>
            <a:chOff x="2079300" y="4399325"/>
            <a:chExt cx="489850" cy="483100"/>
          </a:xfrm>
          <a:solidFill>
            <a:schemeClr val="bg1"/>
          </a:solidFill>
        </p:grpSpPr>
        <p:sp>
          <p:nvSpPr>
            <p:cNvPr id="661" name="Google Shape;5079;p4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" name="Google Shape;5080;p4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63" name="Google Shape;5081;p45"/>
          <p:cNvSpPr/>
          <p:nvPr/>
        </p:nvSpPr>
        <p:spPr>
          <a:xfrm>
            <a:off x="5247074" y="3721504"/>
            <a:ext cx="203358" cy="231296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64" name="Google Shape;5082;p45"/>
          <p:cNvGrpSpPr/>
          <p:nvPr/>
        </p:nvGrpSpPr>
        <p:grpSpPr>
          <a:xfrm>
            <a:off x="5539106" y="3721606"/>
            <a:ext cx="187845" cy="231308"/>
            <a:chOff x="3316000" y="4399325"/>
            <a:chExt cx="392325" cy="483100"/>
          </a:xfrm>
          <a:solidFill>
            <a:schemeClr val="bg1"/>
          </a:solidFill>
        </p:grpSpPr>
        <p:sp>
          <p:nvSpPr>
            <p:cNvPr id="665" name="Google Shape;5083;p45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5084;p45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" name="Google Shape;5085;p45"/>
          <p:cNvGrpSpPr/>
          <p:nvPr/>
        </p:nvGrpSpPr>
        <p:grpSpPr>
          <a:xfrm>
            <a:off x="5827937" y="3721594"/>
            <a:ext cx="172739" cy="231332"/>
            <a:chOff x="3926225" y="4399275"/>
            <a:chExt cx="360775" cy="483150"/>
          </a:xfrm>
          <a:solidFill>
            <a:schemeClr val="bg1"/>
          </a:solidFill>
        </p:grpSpPr>
        <p:sp>
          <p:nvSpPr>
            <p:cNvPr id="668" name="Google Shape;5086;p45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" name="Google Shape;5087;p45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0" name="Google Shape;5088;p45"/>
          <p:cNvSpPr/>
          <p:nvPr/>
        </p:nvSpPr>
        <p:spPr>
          <a:xfrm>
            <a:off x="6141322" y="3721510"/>
            <a:ext cx="121986" cy="231284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1" name="Google Shape;5089;p45"/>
          <p:cNvGrpSpPr/>
          <p:nvPr/>
        </p:nvGrpSpPr>
        <p:grpSpPr>
          <a:xfrm>
            <a:off x="6375732" y="3721636"/>
            <a:ext cx="231260" cy="231248"/>
            <a:chOff x="5053975" y="4399375"/>
            <a:chExt cx="483000" cy="482975"/>
          </a:xfrm>
          <a:solidFill>
            <a:schemeClr val="bg1"/>
          </a:solidFill>
        </p:grpSpPr>
        <p:sp>
          <p:nvSpPr>
            <p:cNvPr id="672" name="Google Shape;5090;p45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5091;p45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" name="Google Shape;5092;p45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" name="Google Shape;5093;p45"/>
          <p:cNvGrpSpPr/>
          <p:nvPr/>
        </p:nvGrpSpPr>
        <p:grpSpPr>
          <a:xfrm>
            <a:off x="6656428" y="3721600"/>
            <a:ext cx="231320" cy="231320"/>
            <a:chOff x="5648375" y="4399300"/>
            <a:chExt cx="483125" cy="483125"/>
          </a:xfrm>
          <a:solidFill>
            <a:schemeClr val="bg1"/>
          </a:solidFill>
        </p:grpSpPr>
        <p:sp>
          <p:nvSpPr>
            <p:cNvPr id="676" name="Google Shape;5094;p45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" name="Google Shape;5095;p45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8" name="Google Shape;5096;p45"/>
          <p:cNvGrpSpPr/>
          <p:nvPr/>
        </p:nvGrpSpPr>
        <p:grpSpPr>
          <a:xfrm>
            <a:off x="6940333" y="3729728"/>
            <a:ext cx="234432" cy="215065"/>
            <a:chOff x="6239575" y="4416275"/>
            <a:chExt cx="489625" cy="449175"/>
          </a:xfrm>
          <a:solidFill>
            <a:schemeClr val="bg1"/>
          </a:solidFill>
        </p:grpSpPr>
        <p:sp>
          <p:nvSpPr>
            <p:cNvPr id="679" name="Google Shape;5097;p4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" name="Google Shape;5098;p4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" name="Google Shape;5099;p4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" name="Google Shape;5100;p45"/>
          <p:cNvGrpSpPr/>
          <p:nvPr/>
        </p:nvGrpSpPr>
        <p:grpSpPr>
          <a:xfrm>
            <a:off x="7212901" y="2866426"/>
            <a:ext cx="231320" cy="231320"/>
            <a:chOff x="892750" y="4993750"/>
            <a:chExt cx="483125" cy="483125"/>
          </a:xfrm>
          <a:solidFill>
            <a:schemeClr val="bg1"/>
          </a:solidFill>
        </p:grpSpPr>
        <p:sp>
          <p:nvSpPr>
            <p:cNvPr id="683" name="Google Shape;5101;p45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5102;p45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5103;p45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" name="Google Shape;5104;p45"/>
          <p:cNvGrpSpPr/>
          <p:nvPr/>
        </p:nvGrpSpPr>
        <p:grpSpPr>
          <a:xfrm>
            <a:off x="7212913" y="3151754"/>
            <a:ext cx="231320" cy="231320"/>
            <a:chOff x="1487200" y="4993750"/>
            <a:chExt cx="483125" cy="483125"/>
          </a:xfrm>
          <a:solidFill>
            <a:schemeClr val="bg1"/>
          </a:solidFill>
        </p:grpSpPr>
        <p:sp>
          <p:nvSpPr>
            <p:cNvPr id="687" name="Google Shape;5105;p45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5106;p45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" name="Google Shape;5107;p45"/>
          <p:cNvGrpSpPr/>
          <p:nvPr/>
        </p:nvGrpSpPr>
        <p:grpSpPr>
          <a:xfrm>
            <a:off x="7212925" y="3436705"/>
            <a:ext cx="231320" cy="231320"/>
            <a:chOff x="2081650" y="4993750"/>
            <a:chExt cx="483125" cy="483125"/>
          </a:xfrm>
          <a:solidFill>
            <a:schemeClr val="bg1"/>
          </a:solidFill>
        </p:grpSpPr>
        <p:sp>
          <p:nvSpPr>
            <p:cNvPr id="690" name="Google Shape;5108;p45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" name="Google Shape;5109;p45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" name="Google Shape;5110;p45"/>
          <p:cNvGrpSpPr/>
          <p:nvPr/>
        </p:nvGrpSpPr>
        <p:grpSpPr>
          <a:xfrm>
            <a:off x="7501430" y="2866426"/>
            <a:ext cx="231320" cy="231320"/>
            <a:chOff x="2676100" y="4993750"/>
            <a:chExt cx="483125" cy="483125"/>
          </a:xfrm>
          <a:solidFill>
            <a:schemeClr val="bg1"/>
          </a:solidFill>
        </p:grpSpPr>
        <p:sp>
          <p:nvSpPr>
            <p:cNvPr id="693" name="Google Shape;5111;p45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" name="Google Shape;5112;p45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" name="Google Shape;5113;p45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" name="Google Shape;5114;p45"/>
          <p:cNvGrpSpPr/>
          <p:nvPr/>
        </p:nvGrpSpPr>
        <p:grpSpPr>
          <a:xfrm>
            <a:off x="7212949" y="3721615"/>
            <a:ext cx="231320" cy="231320"/>
            <a:chOff x="3270550" y="4993750"/>
            <a:chExt cx="483125" cy="483125"/>
          </a:xfrm>
          <a:solidFill>
            <a:schemeClr val="bg1"/>
          </a:solidFill>
        </p:grpSpPr>
        <p:sp>
          <p:nvSpPr>
            <p:cNvPr id="697" name="Google Shape;5115;p45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" name="Google Shape;5116;p45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" name="Google Shape;5117;p45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0" name="Google Shape;5118;p45"/>
          <p:cNvSpPr/>
          <p:nvPr/>
        </p:nvSpPr>
        <p:spPr>
          <a:xfrm>
            <a:off x="7501371" y="3151594"/>
            <a:ext cx="231332" cy="231392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01" name="Google Shape;5119;p45"/>
          <p:cNvGrpSpPr/>
          <p:nvPr/>
        </p:nvGrpSpPr>
        <p:grpSpPr>
          <a:xfrm>
            <a:off x="7501460" y="3436669"/>
            <a:ext cx="231332" cy="231392"/>
            <a:chOff x="4459450" y="4993700"/>
            <a:chExt cx="483150" cy="483275"/>
          </a:xfrm>
          <a:solidFill>
            <a:schemeClr val="bg1"/>
          </a:solidFill>
        </p:grpSpPr>
        <p:sp>
          <p:nvSpPr>
            <p:cNvPr id="702" name="Google Shape;5120;p45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" name="Google Shape;5121;p45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" name="Google Shape;5122;p45"/>
          <p:cNvGrpSpPr/>
          <p:nvPr/>
        </p:nvGrpSpPr>
        <p:grpSpPr>
          <a:xfrm>
            <a:off x="7501472" y="3721579"/>
            <a:ext cx="231332" cy="231392"/>
            <a:chOff x="5053900" y="4993700"/>
            <a:chExt cx="483150" cy="483275"/>
          </a:xfrm>
          <a:solidFill>
            <a:schemeClr val="bg1"/>
          </a:solidFill>
        </p:grpSpPr>
        <p:sp>
          <p:nvSpPr>
            <p:cNvPr id="705" name="Google Shape;5123;p45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" name="Google Shape;5124;p45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7" name="Группа 706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708" name="Рисунок 70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09" name="Рисунок 7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710" name="Рисунок 7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3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3139" y="339502"/>
            <a:ext cx="667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  <a:latin typeface="Montserrat" panose="00000500000000000000" pitchFamily="50" charset="-52"/>
              </a:rPr>
              <a:t>ИКОНКИ</a:t>
            </a:r>
          </a:p>
        </p:txBody>
      </p:sp>
      <p:grpSp>
        <p:nvGrpSpPr>
          <p:cNvPr id="707" name="Google Shape;5130;p46"/>
          <p:cNvGrpSpPr/>
          <p:nvPr/>
        </p:nvGrpSpPr>
        <p:grpSpPr>
          <a:xfrm>
            <a:off x="1021045" y="1598899"/>
            <a:ext cx="348568" cy="348541"/>
            <a:chOff x="-65131525" y="1914325"/>
            <a:chExt cx="316650" cy="316625"/>
          </a:xfrm>
          <a:solidFill>
            <a:schemeClr val="bg1"/>
          </a:solidFill>
        </p:grpSpPr>
        <p:sp>
          <p:nvSpPr>
            <p:cNvPr id="708" name="Google Shape;5131;p46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132;p46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5133;p46"/>
          <p:cNvGrpSpPr/>
          <p:nvPr/>
        </p:nvGrpSpPr>
        <p:grpSpPr>
          <a:xfrm>
            <a:off x="1021045" y="2003608"/>
            <a:ext cx="348568" cy="348568"/>
            <a:chOff x="-65131525" y="2281350"/>
            <a:chExt cx="316650" cy="316650"/>
          </a:xfrm>
          <a:solidFill>
            <a:schemeClr val="bg1"/>
          </a:solidFill>
        </p:grpSpPr>
        <p:sp>
          <p:nvSpPr>
            <p:cNvPr id="711" name="Google Shape;5134;p46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135;p46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5136;p46"/>
          <p:cNvGrpSpPr/>
          <p:nvPr/>
        </p:nvGrpSpPr>
        <p:grpSpPr>
          <a:xfrm>
            <a:off x="1024086" y="2406336"/>
            <a:ext cx="342486" cy="349421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714" name="Google Shape;5137;p46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138;p46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5139;p46"/>
          <p:cNvGrpSpPr/>
          <p:nvPr/>
        </p:nvGrpSpPr>
        <p:grpSpPr>
          <a:xfrm>
            <a:off x="3120936" y="1597578"/>
            <a:ext cx="351155" cy="351183"/>
            <a:chOff x="-63252250" y="1930850"/>
            <a:chExt cx="319000" cy="319025"/>
          </a:xfrm>
          <a:solidFill>
            <a:schemeClr val="bg1"/>
          </a:solidFill>
        </p:grpSpPr>
        <p:sp>
          <p:nvSpPr>
            <p:cNvPr id="717" name="Google Shape;5140;p46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141;p46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5142;p46"/>
          <p:cNvSpPr/>
          <p:nvPr/>
        </p:nvSpPr>
        <p:spPr>
          <a:xfrm>
            <a:off x="3117364" y="2002880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" name="Google Shape;5143;p46"/>
          <p:cNvGrpSpPr/>
          <p:nvPr/>
        </p:nvGrpSpPr>
        <p:grpSpPr>
          <a:xfrm>
            <a:off x="3121803" y="2405895"/>
            <a:ext cx="349421" cy="350302"/>
            <a:chOff x="-63250675" y="2664125"/>
            <a:chExt cx="317425" cy="318225"/>
          </a:xfrm>
          <a:solidFill>
            <a:schemeClr val="bg1"/>
          </a:solidFill>
        </p:grpSpPr>
        <p:sp>
          <p:nvSpPr>
            <p:cNvPr id="721" name="Google Shape;5144;p46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145;p46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5146;p46"/>
          <p:cNvGrpSpPr/>
          <p:nvPr/>
        </p:nvGrpSpPr>
        <p:grpSpPr>
          <a:xfrm>
            <a:off x="5244690" y="1601265"/>
            <a:ext cx="345954" cy="343807"/>
            <a:chOff x="-61354075" y="1940500"/>
            <a:chExt cx="314275" cy="312325"/>
          </a:xfrm>
          <a:solidFill>
            <a:schemeClr val="bg1"/>
          </a:solidFill>
        </p:grpSpPr>
        <p:sp>
          <p:nvSpPr>
            <p:cNvPr id="724" name="Google Shape;5147;p46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148;p46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149;p46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150;p46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5151;p46"/>
          <p:cNvGrpSpPr/>
          <p:nvPr/>
        </p:nvGrpSpPr>
        <p:grpSpPr>
          <a:xfrm>
            <a:off x="5243382" y="2017918"/>
            <a:ext cx="348568" cy="319948"/>
            <a:chOff x="-61354875" y="2322300"/>
            <a:chExt cx="316650" cy="290650"/>
          </a:xfrm>
          <a:solidFill>
            <a:schemeClr val="bg1"/>
          </a:solidFill>
        </p:grpSpPr>
        <p:sp>
          <p:nvSpPr>
            <p:cNvPr id="729" name="Google Shape;5152;p46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153;p46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154;p46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5155;p46"/>
          <p:cNvGrpSpPr/>
          <p:nvPr/>
        </p:nvGrpSpPr>
        <p:grpSpPr>
          <a:xfrm>
            <a:off x="5243382" y="2406762"/>
            <a:ext cx="348568" cy="348568"/>
            <a:chOff x="-61354875" y="2671225"/>
            <a:chExt cx="316650" cy="316650"/>
          </a:xfrm>
          <a:solidFill>
            <a:schemeClr val="bg1"/>
          </a:solidFill>
        </p:grpSpPr>
        <p:sp>
          <p:nvSpPr>
            <p:cNvPr id="733" name="Google Shape;5156;p46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157;p46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158;p46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159;p46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160;p46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5161;p46"/>
          <p:cNvGrpSpPr/>
          <p:nvPr/>
        </p:nvGrpSpPr>
        <p:grpSpPr>
          <a:xfrm>
            <a:off x="7351718" y="1597317"/>
            <a:ext cx="351155" cy="351706"/>
            <a:chOff x="-59502375" y="1904375"/>
            <a:chExt cx="319000" cy="319500"/>
          </a:xfrm>
          <a:solidFill>
            <a:schemeClr val="bg1"/>
          </a:solidFill>
        </p:grpSpPr>
        <p:sp>
          <p:nvSpPr>
            <p:cNvPr id="739" name="Google Shape;5162;p46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163;p46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164;p46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5165;p46"/>
          <p:cNvGrpSpPr/>
          <p:nvPr/>
        </p:nvGrpSpPr>
        <p:grpSpPr>
          <a:xfrm>
            <a:off x="1443826" y="1600124"/>
            <a:ext cx="351155" cy="346092"/>
            <a:chOff x="-64774725" y="1916550"/>
            <a:chExt cx="319000" cy="314400"/>
          </a:xfrm>
          <a:solidFill>
            <a:schemeClr val="bg1"/>
          </a:solidFill>
        </p:grpSpPr>
        <p:sp>
          <p:nvSpPr>
            <p:cNvPr id="743" name="Google Shape;5166;p46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5167;p46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5168;p46"/>
          <p:cNvGrpSpPr/>
          <p:nvPr/>
        </p:nvGrpSpPr>
        <p:grpSpPr>
          <a:xfrm>
            <a:off x="1445120" y="2001874"/>
            <a:ext cx="348568" cy="352036"/>
            <a:chOff x="-64764500" y="2280550"/>
            <a:chExt cx="316650" cy="319800"/>
          </a:xfrm>
          <a:solidFill>
            <a:schemeClr val="bg1"/>
          </a:solidFill>
        </p:grpSpPr>
        <p:sp>
          <p:nvSpPr>
            <p:cNvPr id="746" name="Google Shape;5169;p46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170;p46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5171;p46"/>
          <p:cNvSpPr/>
          <p:nvPr/>
        </p:nvSpPr>
        <p:spPr>
          <a:xfrm>
            <a:off x="1465223" y="2406844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5172;p46"/>
          <p:cNvGrpSpPr/>
          <p:nvPr/>
        </p:nvGrpSpPr>
        <p:grpSpPr>
          <a:xfrm>
            <a:off x="3550260" y="1635293"/>
            <a:ext cx="347688" cy="275750"/>
            <a:chOff x="-62882850" y="1999375"/>
            <a:chExt cx="315850" cy="250500"/>
          </a:xfrm>
          <a:solidFill>
            <a:schemeClr val="bg1"/>
          </a:solidFill>
        </p:grpSpPr>
        <p:sp>
          <p:nvSpPr>
            <p:cNvPr id="750" name="Google Shape;5173;p46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174;p46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5175;p46"/>
          <p:cNvGrpSpPr/>
          <p:nvPr/>
        </p:nvGrpSpPr>
        <p:grpSpPr>
          <a:xfrm>
            <a:off x="3542018" y="2003167"/>
            <a:ext cx="364172" cy="349449"/>
            <a:chOff x="-62890750" y="2296300"/>
            <a:chExt cx="330825" cy="317450"/>
          </a:xfrm>
          <a:solidFill>
            <a:schemeClr val="bg1"/>
          </a:solidFill>
        </p:grpSpPr>
        <p:sp>
          <p:nvSpPr>
            <p:cNvPr id="753" name="Google Shape;5176;p46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177;p46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178;p46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5179;p46"/>
          <p:cNvGrpSpPr/>
          <p:nvPr/>
        </p:nvGrpSpPr>
        <p:grpSpPr>
          <a:xfrm>
            <a:off x="3550260" y="2406335"/>
            <a:ext cx="347688" cy="349421"/>
            <a:chOff x="-62882850" y="2664925"/>
            <a:chExt cx="315850" cy="317425"/>
          </a:xfrm>
          <a:solidFill>
            <a:schemeClr val="bg1"/>
          </a:solidFill>
        </p:grpSpPr>
        <p:sp>
          <p:nvSpPr>
            <p:cNvPr id="757" name="Google Shape;5180;p46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181;p46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5182;p46"/>
          <p:cNvSpPr/>
          <p:nvPr/>
        </p:nvSpPr>
        <p:spPr>
          <a:xfrm>
            <a:off x="5664698" y="1599756"/>
            <a:ext cx="351183" cy="346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5183;p46"/>
          <p:cNvGrpSpPr/>
          <p:nvPr/>
        </p:nvGrpSpPr>
        <p:grpSpPr>
          <a:xfrm>
            <a:off x="5667898" y="2006635"/>
            <a:ext cx="348568" cy="342514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761" name="Google Shape;5184;p46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185;p46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186;p46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187;p46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188;p46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189;p46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5190;p46"/>
          <p:cNvGrpSpPr/>
          <p:nvPr/>
        </p:nvGrpSpPr>
        <p:grpSpPr>
          <a:xfrm>
            <a:off x="5668338" y="2405565"/>
            <a:ext cx="347688" cy="350963"/>
            <a:chOff x="-60987050" y="2671400"/>
            <a:chExt cx="315850" cy="318825"/>
          </a:xfrm>
          <a:solidFill>
            <a:schemeClr val="bg1"/>
          </a:solidFill>
        </p:grpSpPr>
        <p:sp>
          <p:nvSpPr>
            <p:cNvPr id="768" name="Google Shape;5191;p46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192;p46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5193;p46"/>
          <p:cNvGrpSpPr/>
          <p:nvPr/>
        </p:nvGrpSpPr>
        <p:grpSpPr>
          <a:xfrm>
            <a:off x="7351717" y="2007516"/>
            <a:ext cx="351155" cy="340753"/>
            <a:chOff x="-59481900" y="2290800"/>
            <a:chExt cx="319000" cy="309550"/>
          </a:xfrm>
          <a:solidFill>
            <a:schemeClr val="bg1"/>
          </a:solidFill>
        </p:grpSpPr>
        <p:sp>
          <p:nvSpPr>
            <p:cNvPr id="771" name="Google Shape;5194;p46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195;p46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196;p46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197;p46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198;p46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199;p46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5200;p46"/>
          <p:cNvGrpSpPr/>
          <p:nvPr/>
        </p:nvGrpSpPr>
        <p:grpSpPr>
          <a:xfrm>
            <a:off x="1865592" y="1598541"/>
            <a:ext cx="351155" cy="349256"/>
            <a:chOff x="-64401400" y="1914475"/>
            <a:chExt cx="319000" cy="317275"/>
          </a:xfrm>
          <a:solidFill>
            <a:schemeClr val="bg1"/>
          </a:solidFill>
        </p:grpSpPr>
        <p:sp>
          <p:nvSpPr>
            <p:cNvPr id="778" name="Google Shape;5201;p46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202;p46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203;p46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5204;p46"/>
          <p:cNvGrpSpPr/>
          <p:nvPr/>
        </p:nvGrpSpPr>
        <p:grpSpPr>
          <a:xfrm>
            <a:off x="1927154" y="2003966"/>
            <a:ext cx="228031" cy="347853"/>
            <a:chOff x="-64343900" y="2282125"/>
            <a:chExt cx="207150" cy="316000"/>
          </a:xfrm>
          <a:solidFill>
            <a:schemeClr val="bg1"/>
          </a:solidFill>
        </p:grpSpPr>
        <p:sp>
          <p:nvSpPr>
            <p:cNvPr id="782" name="Google Shape;5205;p46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206;p46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5207;p46"/>
          <p:cNvSpPr/>
          <p:nvPr/>
        </p:nvSpPr>
        <p:spPr>
          <a:xfrm>
            <a:off x="1864460" y="2405110"/>
            <a:ext cx="349421" cy="352036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5208;p46"/>
          <p:cNvGrpSpPr/>
          <p:nvPr/>
        </p:nvGrpSpPr>
        <p:grpSpPr>
          <a:xfrm>
            <a:off x="4002224" y="1598788"/>
            <a:ext cx="303463" cy="348761"/>
            <a:chOff x="-62496925" y="1931475"/>
            <a:chExt cx="275675" cy="316825"/>
          </a:xfrm>
          <a:solidFill>
            <a:schemeClr val="bg1"/>
          </a:solidFill>
        </p:grpSpPr>
        <p:sp>
          <p:nvSpPr>
            <p:cNvPr id="786" name="Google Shape;5209;p46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210;p46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5211;p46"/>
          <p:cNvGrpSpPr/>
          <p:nvPr/>
        </p:nvGrpSpPr>
        <p:grpSpPr>
          <a:xfrm>
            <a:off x="3980098" y="2003057"/>
            <a:ext cx="347715" cy="349669"/>
            <a:chOff x="-62516625" y="2297875"/>
            <a:chExt cx="315875" cy="317650"/>
          </a:xfrm>
          <a:solidFill>
            <a:schemeClr val="bg1"/>
          </a:solidFill>
        </p:grpSpPr>
        <p:sp>
          <p:nvSpPr>
            <p:cNvPr id="789" name="Google Shape;5212;p46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213;p46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5214;p46"/>
          <p:cNvGrpSpPr/>
          <p:nvPr/>
        </p:nvGrpSpPr>
        <p:grpSpPr>
          <a:xfrm>
            <a:off x="3978805" y="2421925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792" name="Google Shape;5215;p46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5216;p46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5217;p46"/>
          <p:cNvGrpSpPr/>
          <p:nvPr/>
        </p:nvGrpSpPr>
        <p:grpSpPr>
          <a:xfrm>
            <a:off x="6111199" y="1599325"/>
            <a:ext cx="294822" cy="347688"/>
            <a:chOff x="-60597975" y="1939525"/>
            <a:chExt cx="267825" cy="315850"/>
          </a:xfrm>
          <a:solidFill>
            <a:schemeClr val="bg1"/>
          </a:solidFill>
        </p:grpSpPr>
        <p:sp>
          <p:nvSpPr>
            <p:cNvPr id="795" name="Google Shape;5218;p46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219;p46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5220;p46"/>
          <p:cNvGrpSpPr/>
          <p:nvPr/>
        </p:nvGrpSpPr>
        <p:grpSpPr>
          <a:xfrm>
            <a:off x="6083033" y="2002534"/>
            <a:ext cx="351155" cy="350715"/>
            <a:chOff x="-60620800" y="2304600"/>
            <a:chExt cx="319000" cy="318600"/>
          </a:xfrm>
          <a:solidFill>
            <a:schemeClr val="bg1"/>
          </a:solidFill>
        </p:grpSpPr>
        <p:sp>
          <p:nvSpPr>
            <p:cNvPr id="798" name="Google Shape;5221;p46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5222;p46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5223;p46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5224;p46"/>
          <p:cNvGrpSpPr/>
          <p:nvPr/>
        </p:nvGrpSpPr>
        <p:grpSpPr>
          <a:xfrm>
            <a:off x="6084326" y="2456174"/>
            <a:ext cx="348568" cy="249744"/>
            <a:chOff x="-60621600" y="2716100"/>
            <a:chExt cx="316650" cy="226875"/>
          </a:xfrm>
          <a:solidFill>
            <a:schemeClr val="bg1"/>
          </a:solidFill>
        </p:grpSpPr>
        <p:sp>
          <p:nvSpPr>
            <p:cNvPr id="802" name="Google Shape;5225;p46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5226;p46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5227;p46"/>
          <p:cNvGrpSpPr/>
          <p:nvPr/>
        </p:nvGrpSpPr>
        <p:grpSpPr>
          <a:xfrm>
            <a:off x="7356919" y="2406776"/>
            <a:ext cx="340753" cy="348541"/>
            <a:chOff x="-59475600" y="2658625"/>
            <a:chExt cx="309550" cy="316625"/>
          </a:xfrm>
          <a:solidFill>
            <a:schemeClr val="bg1"/>
          </a:solidFill>
        </p:grpSpPr>
        <p:sp>
          <p:nvSpPr>
            <p:cNvPr id="805" name="Google Shape;5228;p46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5229;p46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5230;p46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5231;p46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5232;p46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5233;p46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5234;p46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5235;p46"/>
          <p:cNvSpPr/>
          <p:nvPr/>
        </p:nvSpPr>
        <p:spPr>
          <a:xfrm>
            <a:off x="2282571" y="1599385"/>
            <a:ext cx="347715" cy="34768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5236;p46"/>
          <p:cNvSpPr/>
          <p:nvPr/>
        </p:nvSpPr>
        <p:spPr>
          <a:xfrm>
            <a:off x="2308592" y="2002371"/>
            <a:ext cx="295675" cy="351183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5237;p46"/>
          <p:cNvGrpSpPr/>
          <p:nvPr/>
        </p:nvGrpSpPr>
        <p:grpSpPr>
          <a:xfrm>
            <a:off x="2333131" y="2406336"/>
            <a:ext cx="250570" cy="349421"/>
            <a:chOff x="-63987100" y="2646800"/>
            <a:chExt cx="227625" cy="317425"/>
          </a:xfrm>
          <a:solidFill>
            <a:schemeClr val="bg1"/>
          </a:solidFill>
        </p:grpSpPr>
        <p:sp>
          <p:nvSpPr>
            <p:cNvPr id="815" name="Google Shape;5238;p46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5239;p46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5240;p46"/>
          <p:cNvGrpSpPr/>
          <p:nvPr/>
        </p:nvGrpSpPr>
        <p:grpSpPr>
          <a:xfrm>
            <a:off x="4401464" y="1597151"/>
            <a:ext cx="340753" cy="352036"/>
            <a:chOff x="-62148000" y="1930075"/>
            <a:chExt cx="309550" cy="319800"/>
          </a:xfrm>
          <a:solidFill>
            <a:schemeClr val="bg1"/>
          </a:solidFill>
        </p:grpSpPr>
        <p:sp>
          <p:nvSpPr>
            <p:cNvPr id="818" name="Google Shape;5241;p4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242;p4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5243;p46"/>
          <p:cNvGrpSpPr/>
          <p:nvPr/>
        </p:nvGrpSpPr>
        <p:grpSpPr>
          <a:xfrm>
            <a:off x="4398864" y="2004034"/>
            <a:ext cx="345954" cy="347715"/>
            <a:chOff x="-62150375" y="2297875"/>
            <a:chExt cx="314275" cy="315875"/>
          </a:xfrm>
          <a:solidFill>
            <a:schemeClr val="bg1"/>
          </a:solidFill>
        </p:grpSpPr>
        <p:sp>
          <p:nvSpPr>
            <p:cNvPr id="821" name="Google Shape;5244;p46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245;p46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246;p46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247;p46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248;p46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5249;p46"/>
          <p:cNvGrpSpPr/>
          <p:nvPr/>
        </p:nvGrpSpPr>
        <p:grpSpPr>
          <a:xfrm>
            <a:off x="4397556" y="2405895"/>
            <a:ext cx="348568" cy="350302"/>
            <a:chOff x="-62150375" y="2664925"/>
            <a:chExt cx="316650" cy="318225"/>
          </a:xfrm>
          <a:solidFill>
            <a:schemeClr val="bg1"/>
          </a:solidFill>
        </p:grpSpPr>
        <p:sp>
          <p:nvSpPr>
            <p:cNvPr id="827" name="Google Shape;5250;p46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251;p46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5252;p46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5253;p46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5254;p46"/>
          <p:cNvGrpSpPr/>
          <p:nvPr/>
        </p:nvGrpSpPr>
        <p:grpSpPr>
          <a:xfrm>
            <a:off x="6507974" y="1597632"/>
            <a:ext cx="349421" cy="351073"/>
            <a:chOff x="-60254550" y="1938025"/>
            <a:chExt cx="317425" cy="318925"/>
          </a:xfrm>
          <a:solidFill>
            <a:schemeClr val="bg1"/>
          </a:solidFill>
        </p:grpSpPr>
        <p:sp>
          <p:nvSpPr>
            <p:cNvPr id="832" name="Google Shape;5255;p46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256;p46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257;p46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258;p46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5259;p46"/>
          <p:cNvGrpSpPr/>
          <p:nvPr/>
        </p:nvGrpSpPr>
        <p:grpSpPr>
          <a:xfrm>
            <a:off x="6487668" y="2003539"/>
            <a:ext cx="348923" cy="348706"/>
            <a:chOff x="6479471" y="2079003"/>
            <a:chExt cx="348923" cy="348706"/>
          </a:xfrm>
          <a:solidFill>
            <a:schemeClr val="bg1"/>
          </a:solidFill>
        </p:grpSpPr>
        <p:sp>
          <p:nvSpPr>
            <p:cNvPr id="837" name="Google Shape;5260;p46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8" name="Google Shape;5261;p46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839" name="Google Shape;5262;p46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5263;p46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5264;p46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5265;p46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5266;p46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5267;p46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5268;p46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6" name="Google Shape;5269;p46"/>
          <p:cNvGrpSpPr/>
          <p:nvPr/>
        </p:nvGrpSpPr>
        <p:grpSpPr>
          <a:xfrm>
            <a:off x="6534848" y="2405468"/>
            <a:ext cx="295675" cy="351155"/>
            <a:chOff x="-60232500" y="2671225"/>
            <a:chExt cx="268600" cy="319000"/>
          </a:xfrm>
          <a:solidFill>
            <a:schemeClr val="bg1"/>
          </a:solidFill>
        </p:grpSpPr>
        <p:sp>
          <p:nvSpPr>
            <p:cNvPr id="847" name="Google Shape;5270;p46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5271;p46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5272;p46"/>
          <p:cNvGrpSpPr/>
          <p:nvPr/>
        </p:nvGrpSpPr>
        <p:grpSpPr>
          <a:xfrm>
            <a:off x="7776835" y="1597592"/>
            <a:ext cx="347715" cy="351155"/>
            <a:chOff x="-59100700" y="1911950"/>
            <a:chExt cx="315875" cy="319000"/>
          </a:xfrm>
          <a:solidFill>
            <a:schemeClr val="bg1"/>
          </a:solidFill>
        </p:grpSpPr>
        <p:sp>
          <p:nvSpPr>
            <p:cNvPr id="850" name="Google Shape;5273;p46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5274;p46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5275;p46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5276;p46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5277;p46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5278;p46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5279;p46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5280;p46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5281;p46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5282;p46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5283;p46"/>
          <p:cNvGrpSpPr/>
          <p:nvPr/>
        </p:nvGrpSpPr>
        <p:grpSpPr>
          <a:xfrm>
            <a:off x="2703068" y="1598995"/>
            <a:ext cx="361558" cy="348348"/>
            <a:chOff x="-63665750" y="1914325"/>
            <a:chExt cx="328450" cy="316450"/>
          </a:xfrm>
          <a:solidFill>
            <a:schemeClr val="bg1"/>
          </a:solidFill>
        </p:grpSpPr>
        <p:sp>
          <p:nvSpPr>
            <p:cNvPr id="861" name="Google Shape;5284;p46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5285;p46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5286;p46"/>
          <p:cNvGrpSpPr/>
          <p:nvPr/>
        </p:nvGrpSpPr>
        <p:grpSpPr>
          <a:xfrm>
            <a:off x="2707829" y="2002521"/>
            <a:ext cx="352036" cy="350742"/>
            <a:chOff x="-63666550" y="2278975"/>
            <a:chExt cx="319800" cy="318625"/>
          </a:xfrm>
          <a:solidFill>
            <a:schemeClr val="bg1"/>
          </a:solidFill>
        </p:grpSpPr>
        <p:sp>
          <p:nvSpPr>
            <p:cNvPr id="864" name="Google Shape;5287;p46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5288;p46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5289;p46"/>
          <p:cNvGrpSpPr/>
          <p:nvPr/>
        </p:nvGrpSpPr>
        <p:grpSpPr>
          <a:xfrm>
            <a:off x="2705228" y="2406226"/>
            <a:ext cx="357237" cy="349642"/>
            <a:chOff x="-63669700" y="2646600"/>
            <a:chExt cx="324525" cy="317625"/>
          </a:xfrm>
          <a:solidFill>
            <a:schemeClr val="bg1"/>
          </a:solidFill>
        </p:grpSpPr>
        <p:sp>
          <p:nvSpPr>
            <p:cNvPr id="867" name="Google Shape;5290;p46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5291;p46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5292;p46"/>
          <p:cNvGrpSpPr/>
          <p:nvPr/>
        </p:nvGrpSpPr>
        <p:grpSpPr>
          <a:xfrm>
            <a:off x="4814425" y="1598665"/>
            <a:ext cx="348568" cy="349009"/>
            <a:chOff x="-61784125" y="1931250"/>
            <a:chExt cx="316650" cy="317050"/>
          </a:xfrm>
          <a:solidFill>
            <a:schemeClr val="bg1"/>
          </a:solidFill>
        </p:grpSpPr>
        <p:sp>
          <p:nvSpPr>
            <p:cNvPr id="870" name="Google Shape;5293;p46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5294;p46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5295;p46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5296;p46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5297;p46"/>
          <p:cNvGrpSpPr/>
          <p:nvPr/>
        </p:nvGrpSpPr>
        <p:grpSpPr>
          <a:xfrm>
            <a:off x="4814425" y="2003608"/>
            <a:ext cx="348568" cy="348568"/>
            <a:chOff x="-61783350" y="2297100"/>
            <a:chExt cx="316650" cy="316650"/>
          </a:xfrm>
          <a:solidFill>
            <a:schemeClr val="bg1"/>
          </a:solidFill>
        </p:grpSpPr>
        <p:sp>
          <p:nvSpPr>
            <p:cNvPr id="875" name="Google Shape;5298;p46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5299;p46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5300;p46"/>
          <p:cNvGrpSpPr/>
          <p:nvPr/>
        </p:nvGrpSpPr>
        <p:grpSpPr>
          <a:xfrm>
            <a:off x="4814425" y="2405317"/>
            <a:ext cx="348568" cy="351458"/>
            <a:chOff x="-61782550" y="2664925"/>
            <a:chExt cx="316650" cy="319275"/>
          </a:xfrm>
          <a:solidFill>
            <a:schemeClr val="bg1"/>
          </a:solidFill>
        </p:grpSpPr>
        <p:sp>
          <p:nvSpPr>
            <p:cNvPr id="878" name="Google Shape;5301;p46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5302;p46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5303;p46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5304;p46"/>
          <p:cNvGrpSpPr/>
          <p:nvPr/>
        </p:nvGrpSpPr>
        <p:grpSpPr>
          <a:xfrm>
            <a:off x="6928828" y="1606962"/>
            <a:ext cx="349421" cy="332414"/>
            <a:chOff x="-59889100" y="1945025"/>
            <a:chExt cx="317425" cy="301975"/>
          </a:xfrm>
          <a:solidFill>
            <a:schemeClr val="bg1"/>
          </a:solidFill>
        </p:grpSpPr>
        <p:sp>
          <p:nvSpPr>
            <p:cNvPr id="882" name="Google Shape;5305;p46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5306;p46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5307;p46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5308;p46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5309;p46"/>
          <p:cNvSpPr/>
          <p:nvPr/>
        </p:nvSpPr>
        <p:spPr>
          <a:xfrm>
            <a:off x="6926530" y="2041396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5310;p46"/>
          <p:cNvGrpSpPr/>
          <p:nvPr/>
        </p:nvGrpSpPr>
        <p:grpSpPr>
          <a:xfrm>
            <a:off x="6927961" y="2407147"/>
            <a:ext cx="351155" cy="347798"/>
            <a:chOff x="-59889100" y="2671925"/>
            <a:chExt cx="319000" cy="315950"/>
          </a:xfrm>
          <a:solidFill>
            <a:schemeClr val="bg1"/>
          </a:solidFill>
        </p:grpSpPr>
        <p:sp>
          <p:nvSpPr>
            <p:cNvPr id="888" name="Google Shape;5311;p46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5312;p46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5313;p46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5314;p46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5315;p46"/>
          <p:cNvGrpSpPr/>
          <p:nvPr/>
        </p:nvGrpSpPr>
        <p:grpSpPr>
          <a:xfrm>
            <a:off x="7775982" y="2003608"/>
            <a:ext cx="349421" cy="348568"/>
            <a:chOff x="-59092025" y="2296300"/>
            <a:chExt cx="317425" cy="316650"/>
          </a:xfrm>
          <a:solidFill>
            <a:schemeClr val="bg1"/>
          </a:solidFill>
        </p:grpSpPr>
        <p:sp>
          <p:nvSpPr>
            <p:cNvPr id="893" name="Google Shape;5316;p46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5317;p46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5318;p46"/>
          <p:cNvSpPr/>
          <p:nvPr/>
        </p:nvSpPr>
        <p:spPr>
          <a:xfrm>
            <a:off x="1018597" y="2968133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5319;p46"/>
          <p:cNvGrpSpPr/>
          <p:nvPr/>
        </p:nvGrpSpPr>
        <p:grpSpPr>
          <a:xfrm>
            <a:off x="1020619" y="3389086"/>
            <a:ext cx="349421" cy="349421"/>
            <a:chOff x="-65145700" y="3727425"/>
            <a:chExt cx="317425" cy="317425"/>
          </a:xfrm>
          <a:solidFill>
            <a:schemeClr val="bg1"/>
          </a:solidFill>
        </p:grpSpPr>
        <p:sp>
          <p:nvSpPr>
            <p:cNvPr id="897" name="Google Shape;5320;p46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5321;p46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5322;p46"/>
          <p:cNvGrpSpPr/>
          <p:nvPr/>
        </p:nvGrpSpPr>
        <p:grpSpPr>
          <a:xfrm>
            <a:off x="1023660" y="3797166"/>
            <a:ext cx="343340" cy="349421"/>
            <a:chOff x="-65144125" y="4094450"/>
            <a:chExt cx="311900" cy="317425"/>
          </a:xfrm>
          <a:solidFill>
            <a:schemeClr val="bg1"/>
          </a:solidFill>
        </p:grpSpPr>
        <p:sp>
          <p:nvSpPr>
            <p:cNvPr id="900" name="Google Shape;5323;p46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5324;p46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5325;p46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5326;p46"/>
          <p:cNvSpPr/>
          <p:nvPr/>
        </p:nvSpPr>
        <p:spPr>
          <a:xfrm>
            <a:off x="3118974" y="2966826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5327;p46"/>
          <p:cNvGrpSpPr/>
          <p:nvPr/>
        </p:nvGrpSpPr>
        <p:grpSpPr>
          <a:xfrm>
            <a:off x="3120193" y="3388714"/>
            <a:ext cx="352641" cy="350164"/>
            <a:chOff x="-63250675" y="3744075"/>
            <a:chExt cx="320350" cy="318100"/>
          </a:xfrm>
          <a:solidFill>
            <a:schemeClr val="bg1"/>
          </a:solidFill>
        </p:grpSpPr>
        <p:sp>
          <p:nvSpPr>
            <p:cNvPr id="905" name="Google Shape;5328;p46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5329;p46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5330;p46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5331;p46"/>
          <p:cNvGrpSpPr/>
          <p:nvPr/>
        </p:nvGrpSpPr>
        <p:grpSpPr>
          <a:xfrm>
            <a:off x="3121803" y="3797166"/>
            <a:ext cx="349421" cy="349421"/>
            <a:chOff x="-63250675" y="4110200"/>
            <a:chExt cx="317425" cy="317425"/>
          </a:xfrm>
          <a:solidFill>
            <a:schemeClr val="bg1"/>
          </a:solidFill>
        </p:grpSpPr>
        <p:sp>
          <p:nvSpPr>
            <p:cNvPr id="909" name="Google Shape;5332;p46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5333;p46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5334;p46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5335;p46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5336;p46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5337;p46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5338;p46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5339;p46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5340;p46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5341;p46"/>
          <p:cNvGrpSpPr/>
          <p:nvPr/>
        </p:nvGrpSpPr>
        <p:grpSpPr>
          <a:xfrm>
            <a:off x="5246850" y="2971607"/>
            <a:ext cx="341633" cy="341413"/>
            <a:chOff x="-61351725" y="3372400"/>
            <a:chExt cx="310350" cy="310150"/>
          </a:xfrm>
          <a:solidFill>
            <a:schemeClr val="bg1"/>
          </a:solidFill>
        </p:grpSpPr>
        <p:sp>
          <p:nvSpPr>
            <p:cNvPr id="919" name="Google Shape;5342;p46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5343;p46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5344;p46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5345;p46"/>
          <p:cNvGrpSpPr/>
          <p:nvPr/>
        </p:nvGrpSpPr>
        <p:grpSpPr>
          <a:xfrm>
            <a:off x="5243382" y="3405130"/>
            <a:ext cx="348568" cy="317333"/>
            <a:chOff x="-61354875" y="3751050"/>
            <a:chExt cx="316650" cy="288275"/>
          </a:xfrm>
          <a:solidFill>
            <a:schemeClr val="bg1"/>
          </a:solidFill>
        </p:grpSpPr>
        <p:sp>
          <p:nvSpPr>
            <p:cNvPr id="923" name="Google Shape;5346;p46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5347;p46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5348;p46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5349;p46"/>
          <p:cNvGrpSpPr/>
          <p:nvPr/>
        </p:nvGrpSpPr>
        <p:grpSpPr>
          <a:xfrm>
            <a:off x="5243382" y="3797152"/>
            <a:ext cx="348568" cy="349449"/>
            <a:chOff x="-61354875" y="4101525"/>
            <a:chExt cx="316650" cy="317450"/>
          </a:xfrm>
          <a:solidFill>
            <a:schemeClr val="bg1"/>
          </a:solidFill>
        </p:grpSpPr>
        <p:sp>
          <p:nvSpPr>
            <p:cNvPr id="927" name="Google Shape;5350;p46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5351;p46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5352;p46"/>
          <p:cNvGrpSpPr/>
          <p:nvPr/>
        </p:nvGrpSpPr>
        <p:grpSpPr>
          <a:xfrm>
            <a:off x="7352157" y="2968347"/>
            <a:ext cx="350275" cy="347935"/>
            <a:chOff x="-59470075" y="3308975"/>
            <a:chExt cx="318200" cy="316075"/>
          </a:xfrm>
          <a:solidFill>
            <a:schemeClr val="bg1"/>
          </a:solidFill>
        </p:grpSpPr>
        <p:sp>
          <p:nvSpPr>
            <p:cNvPr id="930" name="Google Shape;5353;p46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5354;p46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5355;p46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5356;p46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5357;p46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5358;p46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5359;p46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5360;p46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5361;p46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5362;p46"/>
          <p:cNvGrpSpPr/>
          <p:nvPr/>
        </p:nvGrpSpPr>
        <p:grpSpPr>
          <a:xfrm>
            <a:off x="1444693" y="2968827"/>
            <a:ext cx="349421" cy="346972"/>
            <a:chOff x="-64781025" y="3361050"/>
            <a:chExt cx="317425" cy="315200"/>
          </a:xfrm>
          <a:solidFill>
            <a:schemeClr val="bg1"/>
          </a:solidFill>
        </p:grpSpPr>
        <p:sp>
          <p:nvSpPr>
            <p:cNvPr id="940" name="Google Shape;5363;p46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5364;p46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5365;p46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5366;p46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5367;p46"/>
          <p:cNvSpPr/>
          <p:nvPr/>
        </p:nvSpPr>
        <p:spPr>
          <a:xfrm>
            <a:off x="1442684" y="3390068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5368;p46"/>
          <p:cNvSpPr/>
          <p:nvPr/>
        </p:nvSpPr>
        <p:spPr>
          <a:xfrm>
            <a:off x="1468691" y="3797292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5369;p46"/>
          <p:cNvSpPr/>
          <p:nvPr/>
        </p:nvSpPr>
        <p:spPr>
          <a:xfrm>
            <a:off x="3547882" y="3006290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5370;p46"/>
          <p:cNvGrpSpPr/>
          <p:nvPr/>
        </p:nvGrpSpPr>
        <p:grpSpPr>
          <a:xfrm>
            <a:off x="3542018" y="3388824"/>
            <a:ext cx="364172" cy="349944"/>
            <a:chOff x="-62890750" y="3747425"/>
            <a:chExt cx="330825" cy="317900"/>
          </a:xfrm>
          <a:solidFill>
            <a:schemeClr val="bg1"/>
          </a:solidFill>
        </p:grpSpPr>
        <p:sp>
          <p:nvSpPr>
            <p:cNvPr id="948" name="Google Shape;5371;p46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5372;p46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5373;p46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5374;p46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5375;p46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5376;p46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5377;p46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5378;p46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5379;p46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5380;p46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5381;p46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5382;p46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5383;p46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5384;p46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5385;p46"/>
          <p:cNvGrpSpPr/>
          <p:nvPr/>
        </p:nvGrpSpPr>
        <p:grpSpPr>
          <a:xfrm>
            <a:off x="3549393" y="3797592"/>
            <a:ext cx="349421" cy="348568"/>
            <a:chOff x="-62884425" y="4111775"/>
            <a:chExt cx="317425" cy="316650"/>
          </a:xfrm>
          <a:solidFill>
            <a:schemeClr val="bg1"/>
          </a:solidFill>
        </p:grpSpPr>
        <p:sp>
          <p:nvSpPr>
            <p:cNvPr id="963" name="Google Shape;5386;p46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5387;p46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5388;p46"/>
          <p:cNvGrpSpPr/>
          <p:nvPr/>
        </p:nvGrpSpPr>
        <p:grpSpPr>
          <a:xfrm>
            <a:off x="5668338" y="2971056"/>
            <a:ext cx="347688" cy="342514"/>
            <a:chOff x="-60991775" y="3376900"/>
            <a:chExt cx="315850" cy="311150"/>
          </a:xfrm>
          <a:solidFill>
            <a:schemeClr val="bg1"/>
          </a:solidFill>
        </p:grpSpPr>
        <p:sp>
          <p:nvSpPr>
            <p:cNvPr id="966" name="Google Shape;5389;p46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5390;p46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5391;p46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5392;p46"/>
          <p:cNvGrpSpPr/>
          <p:nvPr/>
        </p:nvGrpSpPr>
        <p:grpSpPr>
          <a:xfrm>
            <a:off x="5667898" y="3392979"/>
            <a:ext cx="348568" cy="341633"/>
            <a:chOff x="-60988625" y="3740800"/>
            <a:chExt cx="316650" cy="310350"/>
          </a:xfrm>
          <a:solidFill>
            <a:schemeClr val="bg1"/>
          </a:solidFill>
        </p:grpSpPr>
        <p:sp>
          <p:nvSpPr>
            <p:cNvPr id="970" name="Google Shape;5393;p46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5394;p46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5395;p46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5396;p46"/>
          <p:cNvGrpSpPr/>
          <p:nvPr/>
        </p:nvGrpSpPr>
        <p:grpSpPr>
          <a:xfrm>
            <a:off x="5667898" y="3798143"/>
            <a:ext cx="348568" cy="347468"/>
            <a:chOff x="-60987850" y="4100950"/>
            <a:chExt cx="316650" cy="315650"/>
          </a:xfrm>
          <a:solidFill>
            <a:schemeClr val="bg1"/>
          </a:solidFill>
        </p:grpSpPr>
        <p:sp>
          <p:nvSpPr>
            <p:cNvPr id="974" name="Google Shape;5397;p46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5398;p46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5399;p46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5400;p46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5401;p46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5402;p46"/>
          <p:cNvGrpSpPr/>
          <p:nvPr/>
        </p:nvGrpSpPr>
        <p:grpSpPr>
          <a:xfrm>
            <a:off x="7351716" y="3393847"/>
            <a:ext cx="351155" cy="339900"/>
            <a:chOff x="-59447250" y="3706150"/>
            <a:chExt cx="319000" cy="308775"/>
          </a:xfrm>
          <a:solidFill>
            <a:schemeClr val="bg1"/>
          </a:solidFill>
        </p:grpSpPr>
        <p:sp>
          <p:nvSpPr>
            <p:cNvPr id="980" name="Google Shape;5403;p46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5404;p46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5405;p46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5406;p46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5407;p46"/>
          <p:cNvGrpSpPr/>
          <p:nvPr/>
        </p:nvGrpSpPr>
        <p:grpSpPr>
          <a:xfrm>
            <a:off x="1866018" y="2969047"/>
            <a:ext cx="350302" cy="346532"/>
            <a:chOff x="-64406125" y="3362225"/>
            <a:chExt cx="318225" cy="314800"/>
          </a:xfrm>
          <a:solidFill>
            <a:schemeClr val="bg1"/>
          </a:solidFill>
        </p:grpSpPr>
        <p:sp>
          <p:nvSpPr>
            <p:cNvPr id="985" name="Google Shape;5408;p46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5409;p46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5410;p46"/>
          <p:cNvSpPr/>
          <p:nvPr/>
        </p:nvSpPr>
        <p:spPr>
          <a:xfrm>
            <a:off x="1924277" y="3389201"/>
            <a:ext cx="229792" cy="34942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5411;p46"/>
          <p:cNvGrpSpPr/>
          <p:nvPr/>
        </p:nvGrpSpPr>
        <p:grpSpPr>
          <a:xfrm>
            <a:off x="1866459" y="3797593"/>
            <a:ext cx="349421" cy="348568"/>
            <a:chOff x="-64410850" y="4094450"/>
            <a:chExt cx="317425" cy="316650"/>
          </a:xfrm>
          <a:solidFill>
            <a:schemeClr val="bg1"/>
          </a:solidFill>
        </p:grpSpPr>
        <p:sp>
          <p:nvSpPr>
            <p:cNvPr id="989" name="Google Shape;5412;p4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5413;p4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5414;p4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5415;p46"/>
          <p:cNvSpPr/>
          <p:nvPr/>
        </p:nvSpPr>
        <p:spPr>
          <a:xfrm>
            <a:off x="3999845" y="2967610"/>
            <a:ext cx="304344" cy="34961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5416;p46"/>
          <p:cNvGrpSpPr/>
          <p:nvPr/>
        </p:nvGrpSpPr>
        <p:grpSpPr>
          <a:xfrm>
            <a:off x="3980098" y="3388549"/>
            <a:ext cx="347715" cy="350495"/>
            <a:chOff x="-62516625" y="3743175"/>
            <a:chExt cx="315875" cy="318400"/>
          </a:xfrm>
          <a:solidFill>
            <a:schemeClr val="bg1"/>
          </a:solidFill>
        </p:grpSpPr>
        <p:sp>
          <p:nvSpPr>
            <p:cNvPr id="994" name="Google Shape;5417;p46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5418;p46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5419;p46"/>
          <p:cNvGrpSpPr/>
          <p:nvPr/>
        </p:nvGrpSpPr>
        <p:grpSpPr>
          <a:xfrm>
            <a:off x="3986607" y="3816664"/>
            <a:ext cx="334698" cy="310426"/>
            <a:chOff x="-62511900" y="4129100"/>
            <a:chExt cx="304050" cy="282000"/>
          </a:xfrm>
          <a:solidFill>
            <a:schemeClr val="bg1"/>
          </a:solidFill>
        </p:grpSpPr>
        <p:sp>
          <p:nvSpPr>
            <p:cNvPr id="997" name="Google Shape;5420;p46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5421;p46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5422;p46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5423;p46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5424;p46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5425;p46"/>
          <p:cNvGrpSpPr/>
          <p:nvPr/>
        </p:nvGrpSpPr>
        <p:grpSpPr>
          <a:xfrm>
            <a:off x="6110773" y="2967602"/>
            <a:ext cx="295675" cy="349421"/>
            <a:chOff x="-60597975" y="3367475"/>
            <a:chExt cx="268600" cy="317425"/>
          </a:xfrm>
          <a:solidFill>
            <a:schemeClr val="bg1"/>
          </a:solidFill>
        </p:grpSpPr>
        <p:sp>
          <p:nvSpPr>
            <p:cNvPr id="1003" name="Google Shape;5426;p46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5427;p46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5428;p46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5429;p46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5430;p46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" name="Google Shape;5431;p46"/>
          <p:cNvSpPr/>
          <p:nvPr/>
        </p:nvSpPr>
        <p:spPr>
          <a:xfrm>
            <a:off x="6081152" y="3390274"/>
            <a:ext cx="351155" cy="34727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9" name="Google Shape;5432;p46"/>
          <p:cNvGrpSpPr/>
          <p:nvPr/>
        </p:nvGrpSpPr>
        <p:grpSpPr>
          <a:xfrm>
            <a:off x="6084326" y="3847018"/>
            <a:ext cx="348568" cy="249716"/>
            <a:chOff x="-60621600" y="4145650"/>
            <a:chExt cx="316650" cy="226850"/>
          </a:xfrm>
          <a:solidFill>
            <a:schemeClr val="bg1"/>
          </a:solidFill>
        </p:grpSpPr>
        <p:sp>
          <p:nvSpPr>
            <p:cNvPr id="1010" name="Google Shape;5433;p46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5434;p46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5435;p46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5436;p46"/>
          <p:cNvGrpSpPr/>
          <p:nvPr/>
        </p:nvGrpSpPr>
        <p:grpSpPr>
          <a:xfrm>
            <a:off x="7356049" y="3798020"/>
            <a:ext cx="342486" cy="347715"/>
            <a:chOff x="-59400775" y="4084200"/>
            <a:chExt cx="311125" cy="315875"/>
          </a:xfrm>
          <a:solidFill>
            <a:schemeClr val="bg1"/>
          </a:solidFill>
        </p:grpSpPr>
        <p:sp>
          <p:nvSpPr>
            <p:cNvPr id="1014" name="Google Shape;5437;p4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5438;p4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5439;p4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5440;p4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5441;p4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5442;p4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5443;p46"/>
          <p:cNvGrpSpPr/>
          <p:nvPr/>
        </p:nvGrpSpPr>
        <p:grpSpPr>
          <a:xfrm>
            <a:off x="2284572" y="2968029"/>
            <a:ext cx="347688" cy="348568"/>
            <a:chOff x="-64044600" y="3360375"/>
            <a:chExt cx="315850" cy="316650"/>
          </a:xfrm>
          <a:solidFill>
            <a:schemeClr val="bg1"/>
          </a:solidFill>
        </p:grpSpPr>
        <p:sp>
          <p:nvSpPr>
            <p:cNvPr id="1021" name="Google Shape;5444;p46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5445;p46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5446;p46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5447;p46"/>
          <p:cNvGrpSpPr/>
          <p:nvPr/>
        </p:nvGrpSpPr>
        <p:grpSpPr>
          <a:xfrm>
            <a:off x="2309711" y="3389086"/>
            <a:ext cx="297409" cy="349421"/>
            <a:chOff x="-64022550" y="3727425"/>
            <a:chExt cx="270175" cy="317425"/>
          </a:xfrm>
          <a:solidFill>
            <a:schemeClr val="bg1"/>
          </a:solidFill>
        </p:grpSpPr>
        <p:sp>
          <p:nvSpPr>
            <p:cNvPr id="1025" name="Google Shape;5448;p46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5449;p46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5450;p46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5451;p46"/>
          <p:cNvGrpSpPr/>
          <p:nvPr/>
        </p:nvGrpSpPr>
        <p:grpSpPr>
          <a:xfrm>
            <a:off x="2332677" y="3797152"/>
            <a:ext cx="251478" cy="349449"/>
            <a:chOff x="-64001300" y="4093650"/>
            <a:chExt cx="228450" cy="317450"/>
          </a:xfrm>
          <a:solidFill>
            <a:schemeClr val="bg1"/>
          </a:solidFill>
        </p:grpSpPr>
        <p:sp>
          <p:nvSpPr>
            <p:cNvPr id="1029" name="Google Shape;5452;p46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5453;p46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5454;p46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5455;p46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5456;p46"/>
          <p:cNvGrpSpPr/>
          <p:nvPr/>
        </p:nvGrpSpPr>
        <p:grpSpPr>
          <a:xfrm>
            <a:off x="4400597" y="2967974"/>
            <a:ext cx="342486" cy="348678"/>
            <a:chOff x="-62148800" y="3377700"/>
            <a:chExt cx="311125" cy="316750"/>
          </a:xfrm>
          <a:solidFill>
            <a:schemeClr val="bg1"/>
          </a:solidFill>
        </p:grpSpPr>
        <p:sp>
          <p:nvSpPr>
            <p:cNvPr id="1034" name="Google Shape;5457;p46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5458;p46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5459;p46"/>
          <p:cNvGrpSpPr/>
          <p:nvPr/>
        </p:nvGrpSpPr>
        <p:grpSpPr>
          <a:xfrm>
            <a:off x="4396703" y="3389071"/>
            <a:ext cx="350275" cy="349449"/>
            <a:chOff x="-62154300" y="3743950"/>
            <a:chExt cx="318200" cy="317450"/>
          </a:xfrm>
          <a:solidFill>
            <a:schemeClr val="bg1"/>
          </a:solidFill>
        </p:grpSpPr>
        <p:sp>
          <p:nvSpPr>
            <p:cNvPr id="1037" name="Google Shape;5460;p46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5461;p46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5462;p46"/>
          <p:cNvGrpSpPr/>
          <p:nvPr/>
        </p:nvGrpSpPr>
        <p:grpSpPr>
          <a:xfrm>
            <a:off x="4396690" y="3797592"/>
            <a:ext cx="350302" cy="348568"/>
            <a:chOff x="-62151950" y="4111775"/>
            <a:chExt cx="318225" cy="316650"/>
          </a:xfrm>
          <a:solidFill>
            <a:schemeClr val="bg1"/>
          </a:solidFill>
        </p:grpSpPr>
        <p:sp>
          <p:nvSpPr>
            <p:cNvPr id="1040" name="Google Shape;5463;p4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5464;p4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5465;p4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5466;p4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5467;p46"/>
          <p:cNvGrpSpPr/>
          <p:nvPr/>
        </p:nvGrpSpPr>
        <p:grpSpPr>
          <a:xfrm>
            <a:off x="6507548" y="2967520"/>
            <a:ext cx="350275" cy="349587"/>
            <a:chOff x="-60254550" y="3367325"/>
            <a:chExt cx="318200" cy="317575"/>
          </a:xfrm>
          <a:solidFill>
            <a:schemeClr val="bg1"/>
          </a:solidFill>
        </p:grpSpPr>
        <p:sp>
          <p:nvSpPr>
            <p:cNvPr id="1045" name="Google Shape;5468;p46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5469;p46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5470;p46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5471;p46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5472;p46"/>
          <p:cNvGrpSpPr/>
          <p:nvPr/>
        </p:nvGrpSpPr>
        <p:grpSpPr>
          <a:xfrm>
            <a:off x="6508401" y="3389567"/>
            <a:ext cx="348568" cy="348458"/>
            <a:chOff x="-60255350" y="3733825"/>
            <a:chExt cx="316650" cy="316550"/>
          </a:xfrm>
          <a:solidFill>
            <a:schemeClr val="bg1"/>
          </a:solidFill>
        </p:grpSpPr>
        <p:sp>
          <p:nvSpPr>
            <p:cNvPr id="1050" name="Google Shape;5473;p4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5474;p4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5475;p4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5476;p4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5477;p4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5478;p4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5479;p4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5480;p46"/>
          <p:cNvGrpSpPr/>
          <p:nvPr/>
        </p:nvGrpSpPr>
        <p:grpSpPr>
          <a:xfrm>
            <a:off x="6534848" y="3798019"/>
            <a:ext cx="295675" cy="347715"/>
            <a:chOff x="-60232500" y="4101525"/>
            <a:chExt cx="268600" cy="315875"/>
          </a:xfrm>
          <a:solidFill>
            <a:schemeClr val="bg1"/>
          </a:solidFill>
        </p:grpSpPr>
        <p:sp>
          <p:nvSpPr>
            <p:cNvPr id="1058" name="Google Shape;5481;p46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5482;p46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5483;p46"/>
          <p:cNvSpPr/>
          <p:nvPr/>
        </p:nvSpPr>
        <p:spPr>
          <a:xfrm>
            <a:off x="7774589" y="2967693"/>
            <a:ext cx="348541" cy="349449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5484;p46"/>
          <p:cNvGrpSpPr/>
          <p:nvPr/>
        </p:nvGrpSpPr>
        <p:grpSpPr>
          <a:xfrm>
            <a:off x="2708696" y="2968029"/>
            <a:ext cx="350302" cy="348568"/>
            <a:chOff x="-63679950" y="3360375"/>
            <a:chExt cx="318225" cy="316650"/>
          </a:xfrm>
          <a:solidFill>
            <a:schemeClr val="bg1"/>
          </a:solidFill>
        </p:grpSpPr>
        <p:sp>
          <p:nvSpPr>
            <p:cNvPr id="1062" name="Google Shape;5485;p46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5486;p46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5487;p46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5488;p46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5489;p46"/>
          <p:cNvSpPr/>
          <p:nvPr/>
        </p:nvSpPr>
        <p:spPr>
          <a:xfrm>
            <a:off x="2705853" y="3388981"/>
            <a:ext cx="352036" cy="34986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" name="Google Shape;5490;p46"/>
          <p:cNvGrpSpPr/>
          <p:nvPr/>
        </p:nvGrpSpPr>
        <p:grpSpPr>
          <a:xfrm>
            <a:off x="2707389" y="3797042"/>
            <a:ext cx="352916" cy="349669"/>
            <a:chOff x="-63679950" y="4093450"/>
            <a:chExt cx="320600" cy="317650"/>
          </a:xfrm>
          <a:solidFill>
            <a:schemeClr val="bg1"/>
          </a:solidFill>
        </p:grpSpPr>
        <p:sp>
          <p:nvSpPr>
            <p:cNvPr id="1068" name="Google Shape;5491;p46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5492;p46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5493;p46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5494;p46"/>
          <p:cNvGrpSpPr/>
          <p:nvPr/>
        </p:nvGrpSpPr>
        <p:grpSpPr>
          <a:xfrm>
            <a:off x="4814425" y="2967588"/>
            <a:ext cx="348568" cy="349449"/>
            <a:chOff x="-61784125" y="3377700"/>
            <a:chExt cx="316650" cy="317450"/>
          </a:xfrm>
          <a:solidFill>
            <a:schemeClr val="bg1"/>
          </a:solidFill>
        </p:grpSpPr>
        <p:sp>
          <p:nvSpPr>
            <p:cNvPr id="1072" name="Google Shape;5495;p4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5496;p4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5497;p4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5498;p4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5499;p4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5500;p4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5501;p4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5502;p46"/>
          <p:cNvGrpSpPr/>
          <p:nvPr/>
        </p:nvGrpSpPr>
        <p:grpSpPr>
          <a:xfrm>
            <a:off x="4814425" y="3389071"/>
            <a:ext cx="348568" cy="349449"/>
            <a:chOff x="-61783350" y="3743950"/>
            <a:chExt cx="316650" cy="317450"/>
          </a:xfrm>
          <a:solidFill>
            <a:schemeClr val="bg1"/>
          </a:solidFill>
        </p:grpSpPr>
        <p:sp>
          <p:nvSpPr>
            <p:cNvPr id="1080" name="Google Shape;5503;p46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5504;p46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5505;p46"/>
          <p:cNvSpPr/>
          <p:nvPr/>
        </p:nvSpPr>
        <p:spPr>
          <a:xfrm>
            <a:off x="4812508" y="3797568"/>
            <a:ext cx="348568" cy="34887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5506;p46"/>
          <p:cNvSpPr/>
          <p:nvPr/>
        </p:nvSpPr>
        <p:spPr>
          <a:xfrm>
            <a:off x="6927397" y="2977077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5507;p46"/>
          <p:cNvSpPr/>
          <p:nvPr/>
        </p:nvSpPr>
        <p:spPr>
          <a:xfrm>
            <a:off x="6926530" y="3427344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5" name="Google Shape;5508;p46"/>
          <p:cNvGrpSpPr/>
          <p:nvPr/>
        </p:nvGrpSpPr>
        <p:grpSpPr>
          <a:xfrm>
            <a:off x="6927947" y="3798404"/>
            <a:ext cx="351183" cy="346945"/>
            <a:chOff x="-59869425" y="4102225"/>
            <a:chExt cx="319025" cy="315175"/>
          </a:xfrm>
          <a:solidFill>
            <a:schemeClr val="bg1"/>
          </a:solidFill>
        </p:grpSpPr>
        <p:sp>
          <p:nvSpPr>
            <p:cNvPr id="1086" name="Google Shape;5509;p4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5510;p4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5511;p4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5512;p4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5513;p46"/>
          <p:cNvGrpSpPr/>
          <p:nvPr/>
        </p:nvGrpSpPr>
        <p:grpSpPr>
          <a:xfrm>
            <a:off x="7776406" y="3389939"/>
            <a:ext cx="348568" cy="347715"/>
            <a:chOff x="-59029025" y="3711650"/>
            <a:chExt cx="316650" cy="315875"/>
          </a:xfrm>
          <a:solidFill>
            <a:schemeClr val="bg1"/>
          </a:solidFill>
        </p:grpSpPr>
        <p:sp>
          <p:nvSpPr>
            <p:cNvPr id="1091" name="Google Shape;5514;p46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5515;p46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5516;p46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5517;p46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5518;p46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5519;p46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5520;p46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TextBox 1097"/>
          <p:cNvSpPr txBox="1"/>
          <p:nvPr/>
        </p:nvSpPr>
        <p:spPr>
          <a:xfrm>
            <a:off x="3971717" y="860436"/>
            <a:ext cx="120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rgbClr val="E4EAE9"/>
                </a:solidFill>
                <a:latin typeface="Montserrat" panose="00000500000000000000" pitchFamily="50" charset="-52"/>
              </a:rPr>
              <a:t>Бизнес</a:t>
            </a:r>
          </a:p>
        </p:txBody>
      </p:sp>
      <p:grpSp>
        <p:nvGrpSpPr>
          <p:cNvPr id="395" name="Группа 39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96" name="Рисунок 39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97" name="Рисунок 39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98" name="Рисунок 3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763753"/>
            <a:ext cx="7699209" cy="323715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" panose="00000500000000000000" pitchFamily="50" charset="-52"/>
              </a:rPr>
              <a:t>47% </a:t>
            </a:r>
            <a:r>
              <a:rPr lang="ru-RU" sz="2000" dirty="0" smtClean="0">
                <a:latin typeface="Montserrat" panose="00000500000000000000" pitchFamily="50" charset="-52"/>
              </a:rPr>
              <a:t>покупателей выбирают адрес доставки отличный от домашнего адреса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[1]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50" charset="-52"/>
              </a:rPr>
              <a:t>Основная аудитория интернет-магазинов — женщины (57% </a:t>
            </a:r>
            <a:r>
              <a:rPr lang="ru-RU" sz="2000" dirty="0" smtClean="0">
                <a:latin typeface="Montserrat" panose="00000500000000000000" pitchFamily="50" charset="-52"/>
              </a:rPr>
              <a:t>опрошенных</a:t>
            </a:r>
            <a:r>
              <a:rPr lang="ru-RU" sz="2000" dirty="0">
                <a:latin typeface="Montserrat" panose="00000500000000000000" pitchFamily="50" charset="-52"/>
              </a:rPr>
              <a:t>), семьи с детьми (61</a:t>
            </a:r>
            <a:r>
              <a:rPr lang="ru-RU" sz="2000" dirty="0" smtClean="0">
                <a:latin typeface="Montserrat" panose="00000500000000000000" pitchFamily="50" charset="-52"/>
              </a:rPr>
              <a:t>%)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[2]</a:t>
            </a:r>
            <a:endParaRPr lang="en-US" sz="20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50" charset="-52"/>
              </a:rPr>
              <a:t>Ожидания клиентов относительно расположения посылочных </a:t>
            </a:r>
            <a:r>
              <a:rPr lang="ru-RU" sz="2000" dirty="0" smtClean="0">
                <a:latin typeface="Montserrat" panose="00000500000000000000" pitchFamily="50" charset="-52"/>
              </a:rPr>
              <a:t>автоматов – Близость к дому (33%), близость к работе (21%), наличие парковки (19%)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ru-RU" sz="20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Montserrat" panose="00000500000000000000" pitchFamily="50" charset="-52"/>
              </a:rPr>
              <a:t>Среднее </a:t>
            </a:r>
            <a:r>
              <a:rPr lang="ru-RU" sz="2000" dirty="0">
                <a:latin typeface="Montserrat" panose="00000500000000000000" pitchFamily="50" charset="-52"/>
              </a:rPr>
              <a:t>число посылок в </a:t>
            </a:r>
            <a:r>
              <a:rPr lang="ru-RU" sz="2000" dirty="0" err="1">
                <a:latin typeface="Montserrat" panose="00000500000000000000" pitchFamily="50" charset="-52"/>
              </a:rPr>
              <a:t>постамате</a:t>
            </a:r>
            <a:r>
              <a:rPr lang="ru-RU" sz="2000" dirty="0">
                <a:latin typeface="Montserrat" panose="00000500000000000000" pitchFamily="50" charset="-52"/>
              </a:rPr>
              <a:t> </a:t>
            </a:r>
            <a:r>
              <a:rPr lang="ru-RU" sz="2000" dirty="0" smtClean="0">
                <a:latin typeface="Montserrat" panose="00000500000000000000" pitchFamily="50" charset="-52"/>
              </a:rPr>
              <a:t>330 </a:t>
            </a:r>
            <a:r>
              <a:rPr lang="ru-RU" sz="2000" dirty="0">
                <a:latin typeface="Montserrat" panose="00000500000000000000" pitchFamily="50" charset="-52"/>
              </a:rPr>
              <a:t>в </a:t>
            </a:r>
            <a:r>
              <a:rPr lang="ru-RU" sz="2000" dirty="0" smtClean="0">
                <a:latin typeface="Montserrat" panose="00000500000000000000" pitchFamily="50" charset="-52"/>
              </a:rPr>
              <a:t>месяц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en-US" sz="20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</a:t>
            </a:r>
            <a:r>
              <a:rPr lang="ru-RU" dirty="0" smtClean="0">
                <a:latin typeface="Montserrat" panose="00000500000000000000" pitchFamily="50" charset="-52"/>
              </a:rPr>
              <a:t>для модели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722393" y="4155926"/>
            <a:ext cx="7699209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900" dirty="0" smtClean="0"/>
              <a:t>Источники:</a:t>
            </a:r>
            <a:endParaRPr lang="en-US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 smtClean="0"/>
              <a:t>Giovanni </a:t>
            </a:r>
            <a:r>
              <a:rPr lang="en-US" sz="900" dirty="0" err="1" smtClean="0"/>
              <a:t>Zenezini</a:t>
            </a:r>
            <a:r>
              <a:rPr lang="ru-RU" sz="900" dirty="0" smtClean="0"/>
              <a:t>. </a:t>
            </a:r>
            <a:r>
              <a:rPr lang="en-US" sz="900" dirty="0" smtClean="0"/>
              <a:t>The </a:t>
            </a:r>
            <a:r>
              <a:rPr lang="en-US" sz="900" dirty="0"/>
              <a:t>Collection And Delivery Points Implementation Process from the Courier, Express and Parcel Operator’s </a:t>
            </a:r>
            <a:r>
              <a:rPr lang="en-US" sz="900" dirty="0" smtClean="0"/>
              <a:t>Perspective.</a:t>
            </a:r>
            <a:r>
              <a:rPr lang="ru-RU" sz="900" dirty="0" smtClean="0"/>
              <a:t> </a:t>
            </a:r>
            <a:r>
              <a:rPr lang="en-US" sz="900" dirty="0"/>
              <a:t>IFAC </a:t>
            </a:r>
            <a:r>
              <a:rPr lang="en-US" sz="900" dirty="0" err="1"/>
              <a:t>PapersOnLine</a:t>
            </a:r>
            <a:r>
              <a:rPr lang="en-US" sz="900" dirty="0"/>
              <a:t> 51-11 (2018) </a:t>
            </a:r>
            <a:r>
              <a:rPr lang="en-US" sz="900" dirty="0" smtClean="0"/>
              <a:t>594–599</a:t>
            </a:r>
            <a:endParaRPr lang="ru-RU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900" dirty="0" smtClean="0"/>
              <a:t>Исследования Яндекс и </a:t>
            </a:r>
            <a:r>
              <a:rPr lang="en-US" sz="900" dirty="0" smtClean="0"/>
              <a:t>GTK. </a:t>
            </a:r>
            <a:r>
              <a:rPr lang="ru-RU" sz="900" dirty="0" smtClean="0"/>
              <a:t>Развитие </a:t>
            </a:r>
            <a:r>
              <a:rPr lang="ru-RU" sz="900" dirty="0"/>
              <a:t>онлайн-торговли в России. </a:t>
            </a:r>
            <a:r>
              <a:rPr lang="ru-RU" sz="900" dirty="0" smtClean="0"/>
              <a:t>2021. </a:t>
            </a:r>
            <a:r>
              <a:rPr lang="en-US" sz="900" dirty="0" smtClean="0">
                <a:hlinkClick r:id="rId5"/>
              </a:rPr>
              <a:t>https://yandex.ru/company/researches/2021/ecomdash</a:t>
            </a:r>
            <a:endParaRPr lang="ru-RU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 smtClean="0"/>
              <a:t>Stanislaw </a:t>
            </a:r>
            <a:r>
              <a:rPr lang="en-US" sz="900" dirty="0" err="1" smtClean="0"/>
              <a:t>Iwan</a:t>
            </a:r>
            <a:r>
              <a:rPr lang="ru-RU" sz="900" dirty="0" smtClean="0"/>
              <a:t>. </a:t>
            </a:r>
            <a:r>
              <a:rPr lang="en-US" sz="900" dirty="0" smtClean="0"/>
              <a:t>Analysis of Parcel Lockers’ Efficiency as the Last Mile Delivery Solution – The Results of the Research in Poland</a:t>
            </a:r>
            <a:r>
              <a:rPr lang="ru-RU" sz="900" dirty="0" smtClean="0"/>
              <a:t>. </a:t>
            </a:r>
            <a:r>
              <a:rPr lang="en-US" sz="900" dirty="0"/>
              <a:t>Transportation Research Procedia </a:t>
            </a:r>
            <a:r>
              <a:rPr lang="en-US" sz="900" dirty="0" smtClean="0"/>
              <a:t>12:644-655</a:t>
            </a:r>
            <a:r>
              <a:rPr lang="ru-RU" sz="900" dirty="0" smtClean="0"/>
              <a:t>, 2020</a:t>
            </a: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9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267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1059582"/>
            <a:ext cx="7699209" cy="3528392"/>
          </a:xfrm>
        </p:spPr>
        <p:txBody>
          <a:bodyPr>
            <a:no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Плотность населения по жилым домам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Торговые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Супермаркеты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Метро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Бизнес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Детские </a:t>
            </a:r>
            <a:r>
              <a:rPr lang="ru-RU" sz="1800" dirty="0">
                <a:latin typeface="Montserrat" panose="00000500000000000000" pitchFamily="50" charset="-52"/>
              </a:rPr>
              <a:t>сады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Парковки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Установленные </a:t>
            </a:r>
            <a:r>
              <a:rPr lang="ru-RU" sz="1800" dirty="0" err="1">
                <a:latin typeface="Montserrat" panose="00000500000000000000" pitchFamily="50" charset="-52"/>
              </a:rPr>
              <a:t>постаматы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Критерии</a:t>
            </a:r>
            <a:r>
              <a:rPr lang="ru-RU" dirty="0" smtClean="0">
                <a:latin typeface="Montserrat" panose="00000500000000000000" pitchFamily="50" charset="-52"/>
              </a:rPr>
              <a:t> расчета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24" t="3684" r="2376" b="11504"/>
          <a:stretch/>
        </p:blipFill>
        <p:spPr>
          <a:xfrm>
            <a:off x="1187624" y="987574"/>
            <a:ext cx="6768752" cy="4042593"/>
          </a:xfrm>
          <a:prstGeom prst="rect">
            <a:avLst/>
          </a:prstGeom>
        </p:spPr>
      </p:pic>
      <p:sp>
        <p:nvSpPr>
          <p:cNvPr id="12" name="Подзаголовок 7"/>
          <p:cNvSpPr txBox="1">
            <a:spLocks/>
          </p:cNvSpPr>
          <p:nvPr/>
        </p:nvSpPr>
        <p:spPr>
          <a:xfrm>
            <a:off x="1115617" y="678901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Гексагональная тепловая карта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69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733" t="18022"/>
          <a:stretch/>
        </p:blipFill>
        <p:spPr>
          <a:xfrm>
            <a:off x="1331640" y="1000759"/>
            <a:ext cx="6336704" cy="3956916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1187624" y="66974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Тепловая карта на основе плотности населения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40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606576" y="63853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Возможность установки </a:t>
            </a:r>
            <a:r>
              <a:rPr lang="ru-RU" sz="1200" dirty="0" err="1" smtClean="0"/>
              <a:t>постамата</a:t>
            </a:r>
            <a:r>
              <a:rPr lang="ru-RU" sz="1200" dirty="0" smtClean="0"/>
              <a:t> в выбранной точке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985026"/>
            <a:ext cx="8031259" cy="4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Другая 1">
      <a:majorFont>
        <a:latin typeface="TTFirs-Bold"/>
        <a:ea typeface=""/>
        <a:cs typeface=""/>
      </a:majorFont>
      <a:minorFont>
        <a:latin typeface="TTFirs-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21927</TotalTime>
  <Words>506</Words>
  <Application>Microsoft Office PowerPoint</Application>
  <PresentationFormat>Экран (16:9)</PresentationFormat>
  <Paragraphs>133</Paragraphs>
  <Slides>31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 New</vt:lpstr>
      <vt:lpstr>Lexend Deca</vt:lpstr>
      <vt:lpstr>Montserrat</vt:lpstr>
      <vt:lpstr>TTFirs-Bold</vt:lpstr>
      <vt:lpstr>TTFirs-Light</vt:lpstr>
      <vt:lpstr>TTFirs-Medium</vt:lpstr>
      <vt:lpstr>字魂58号-创中黑</vt:lpstr>
      <vt:lpstr>Шаблон.минимализм.геометрический</vt:lpstr>
      <vt:lpstr>Презентация PowerPoint</vt:lpstr>
      <vt:lpstr>Команда «Pease of GIS»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Проблема</vt:lpstr>
      <vt:lpstr>Параметры модели</vt:lpstr>
      <vt:lpstr>Параметры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Милованов Максим Михайлович</cp:lastModifiedBy>
  <cp:revision>296</cp:revision>
  <dcterms:created xsi:type="dcterms:W3CDTF">2022-05-19T18:13:56Z</dcterms:created>
  <dcterms:modified xsi:type="dcterms:W3CDTF">2022-11-01T11:59:37Z</dcterms:modified>
</cp:coreProperties>
</file>